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57" r:id="rId3"/>
    <p:sldId id="263" r:id="rId4"/>
    <p:sldId id="410" r:id="rId5"/>
    <p:sldId id="379" r:id="rId6"/>
    <p:sldId id="412" r:id="rId7"/>
    <p:sldId id="411" r:id="rId8"/>
    <p:sldId id="314" r:id="rId9"/>
    <p:sldId id="382" r:id="rId10"/>
    <p:sldId id="413" r:id="rId11"/>
    <p:sldId id="414" r:id="rId12"/>
    <p:sldId id="415" r:id="rId13"/>
    <p:sldId id="416" r:id="rId14"/>
    <p:sldId id="417" r:id="rId15"/>
    <p:sldId id="418" r:id="rId16"/>
    <p:sldId id="380" r:id="rId17"/>
    <p:sldId id="420" r:id="rId18"/>
    <p:sldId id="419" r:id="rId19"/>
    <p:sldId id="421" r:id="rId20"/>
    <p:sldId id="42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724"/>
    <a:srgbClr val="020294"/>
    <a:srgbClr val="4472C4"/>
    <a:srgbClr val="C00000"/>
    <a:srgbClr val="00B050"/>
    <a:srgbClr val="E4D304"/>
    <a:srgbClr val="000000"/>
    <a:srgbClr val="FFFFFF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B9A0D3-5E78-46AA-BC8B-90C723AA86D3}" v="56" dt="2024-01-03T11:49:40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86405" autoAdjust="0"/>
  </p:normalViewPr>
  <p:slideViewPr>
    <p:cSldViewPr snapToGrid="0">
      <p:cViewPr varScale="1">
        <p:scale>
          <a:sx n="68" d="100"/>
          <a:sy n="68" d="100"/>
        </p:scale>
        <p:origin x="12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ED80ED45-7832-41A6-8C12-06C981B2429F}"/>
    <pc:docChg chg="undo custSel addSld delSld modSld sldOrd modMainMaster">
      <pc:chgData name="Teuku Raja Irfan Radarma" userId="cf428174-95ba-4576-8554-3a3b8ffa52b7" providerId="ADAL" clId="{ED80ED45-7832-41A6-8C12-06C981B2429F}" dt="2023-12-18T07:24:48.956" v="4342" actId="47"/>
      <pc:docMkLst>
        <pc:docMk/>
      </pc:docMkLst>
      <pc:sldChg chg="modSp mod">
        <pc:chgData name="Teuku Raja Irfan Radarma" userId="cf428174-95ba-4576-8554-3a3b8ffa52b7" providerId="ADAL" clId="{ED80ED45-7832-41A6-8C12-06C981B2429F}" dt="2023-12-17T04:42:06.153" v="23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ED80ED45-7832-41A6-8C12-06C981B2429F}" dt="2023-12-17T04:42:06.153" v="23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ED80ED45-7832-41A6-8C12-06C981B2429F}" dt="2023-12-17T04:40:49.739" v="1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D80ED45-7832-41A6-8C12-06C981B2429F}" dt="2023-12-17T04:40:47.905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D80ED45-7832-41A6-8C12-06C981B2429F}" dt="2023-12-17T04:40:49.739" v="1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ED80ED45-7832-41A6-8C12-06C981B2429F}" dt="2023-12-18T01:48:09.075" v="3556" actId="6549"/>
        <pc:sldMkLst>
          <pc:docMk/>
          <pc:sldMk cId="3835074240" sldId="263"/>
        </pc:sldMkLst>
        <pc:spChg chg="mod">
          <ac:chgData name="Teuku Raja Irfan Radarma" userId="cf428174-95ba-4576-8554-3a3b8ffa52b7" providerId="ADAL" clId="{ED80ED45-7832-41A6-8C12-06C981B2429F}" dt="2023-12-18T01:48:09.075" v="3556" actId="6549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ED80ED45-7832-41A6-8C12-06C981B2429F}" dt="2023-12-17T11:19:15.446" v="1609" actId="47"/>
        <pc:sldMkLst>
          <pc:docMk/>
          <pc:sldMk cId="897118795" sldId="282"/>
        </pc:sldMkLst>
      </pc:sldChg>
      <pc:sldChg chg="del">
        <pc:chgData name="Teuku Raja Irfan Radarma" userId="cf428174-95ba-4576-8554-3a3b8ffa52b7" providerId="ADAL" clId="{ED80ED45-7832-41A6-8C12-06C981B2429F}" dt="2023-12-17T11:19:19.964" v="1610" actId="47"/>
        <pc:sldMkLst>
          <pc:docMk/>
          <pc:sldMk cId="2375540775" sldId="299"/>
        </pc:sldMkLst>
      </pc:sldChg>
      <pc:sldChg chg="del">
        <pc:chgData name="Teuku Raja Irfan Radarma" userId="cf428174-95ba-4576-8554-3a3b8ffa52b7" providerId="ADAL" clId="{ED80ED45-7832-41A6-8C12-06C981B2429F}" dt="2023-12-17T11:19:19.964" v="1610" actId="47"/>
        <pc:sldMkLst>
          <pc:docMk/>
          <pc:sldMk cId="3050987991" sldId="301"/>
        </pc:sldMkLst>
      </pc:sldChg>
      <pc:sldChg chg="del">
        <pc:chgData name="Teuku Raja Irfan Radarma" userId="cf428174-95ba-4576-8554-3a3b8ffa52b7" providerId="ADAL" clId="{ED80ED45-7832-41A6-8C12-06C981B2429F}" dt="2023-12-17T11:19:19.964" v="1610" actId="47"/>
        <pc:sldMkLst>
          <pc:docMk/>
          <pc:sldMk cId="3948119779" sldId="302"/>
        </pc:sldMkLst>
      </pc:sldChg>
      <pc:sldChg chg="del">
        <pc:chgData name="Teuku Raja Irfan Radarma" userId="cf428174-95ba-4576-8554-3a3b8ffa52b7" providerId="ADAL" clId="{ED80ED45-7832-41A6-8C12-06C981B2429F}" dt="2023-12-17T11:46:29.822" v="3514" actId="47"/>
        <pc:sldMkLst>
          <pc:docMk/>
          <pc:sldMk cId="1663483462" sldId="303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4007887743" sldId="304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2231861719" sldId="305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1307238375" sldId="306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2886050289" sldId="307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3427047702" sldId="308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4133646821" sldId="309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510239651" sldId="311"/>
        </pc:sldMkLst>
      </pc:sldChg>
      <pc:sldChg chg="modSp del mod">
        <pc:chgData name="Teuku Raja Irfan Radarma" userId="cf428174-95ba-4576-8554-3a3b8ffa52b7" providerId="ADAL" clId="{ED80ED45-7832-41A6-8C12-06C981B2429F}" dt="2023-12-18T01:48:13.289" v="3557" actId="47"/>
        <pc:sldMkLst>
          <pc:docMk/>
          <pc:sldMk cId="3482018343" sldId="312"/>
        </pc:sldMkLst>
        <pc:spChg chg="mod">
          <ac:chgData name="Teuku Raja Irfan Radarma" userId="cf428174-95ba-4576-8554-3a3b8ffa52b7" providerId="ADAL" clId="{ED80ED45-7832-41A6-8C12-06C981B2429F}" dt="2023-12-17T04:43:14.367" v="96" actId="20577"/>
          <ac:spMkLst>
            <pc:docMk/>
            <pc:sldMk cId="3482018343" sldId="312"/>
            <ac:spMk id="2" creationId="{C9FDCF92-EE3D-8FC5-F36A-9788185F81AF}"/>
          </ac:spMkLst>
        </pc:spChg>
        <pc:spChg chg="mod">
          <ac:chgData name="Teuku Raja Irfan Radarma" userId="cf428174-95ba-4576-8554-3a3b8ffa52b7" providerId="ADAL" clId="{ED80ED45-7832-41A6-8C12-06C981B2429F}" dt="2023-12-17T04:43:23.709" v="139" actId="20577"/>
          <ac:spMkLst>
            <pc:docMk/>
            <pc:sldMk cId="3482018343" sldId="312"/>
            <ac:spMk id="3" creationId="{9571B3D0-4035-3DA0-89D0-B2015D36B2AE}"/>
          </ac:spMkLst>
        </pc:spChg>
      </pc:sldChg>
      <pc:sldChg chg="del">
        <pc:chgData name="Teuku Raja Irfan Radarma" userId="cf428174-95ba-4576-8554-3a3b8ffa52b7" providerId="ADAL" clId="{ED80ED45-7832-41A6-8C12-06C981B2429F}" dt="2023-12-17T04:49:48.232" v="144" actId="47"/>
        <pc:sldMkLst>
          <pc:docMk/>
          <pc:sldMk cId="4073591464" sldId="313"/>
        </pc:sldMkLst>
      </pc:sldChg>
      <pc:sldChg chg="addSp delSp modSp mod">
        <pc:chgData name="Teuku Raja Irfan Radarma" userId="cf428174-95ba-4576-8554-3a3b8ffa52b7" providerId="ADAL" clId="{ED80ED45-7832-41A6-8C12-06C981B2429F}" dt="2023-12-17T11:07:38.881" v="1126" actId="478"/>
        <pc:sldMkLst>
          <pc:docMk/>
          <pc:sldMk cId="3682687929" sldId="314"/>
        </pc:sldMkLst>
        <pc:spChg chg="mod">
          <ac:chgData name="Teuku Raja Irfan Radarma" userId="cf428174-95ba-4576-8554-3a3b8ffa52b7" providerId="ADAL" clId="{ED80ED45-7832-41A6-8C12-06C981B2429F}" dt="2023-12-17T11:07:31.835" v="1124" actId="20577"/>
          <ac:spMkLst>
            <pc:docMk/>
            <pc:sldMk cId="3682687929" sldId="314"/>
            <ac:spMk id="2" creationId="{CA7B1B58-6C25-FD04-02D9-19E74497999F}"/>
          </ac:spMkLst>
        </pc:spChg>
        <pc:spChg chg="add del mod">
          <ac:chgData name="Teuku Raja Irfan Radarma" userId="cf428174-95ba-4576-8554-3a3b8ffa52b7" providerId="ADAL" clId="{ED80ED45-7832-41A6-8C12-06C981B2429F}" dt="2023-12-17T04:51:01.481" v="164" actId="22"/>
          <ac:spMkLst>
            <pc:docMk/>
            <pc:sldMk cId="3682687929" sldId="314"/>
            <ac:spMk id="4" creationId="{FA382EA7-65D1-9759-0145-EEFF9636063E}"/>
          </ac:spMkLst>
        </pc:spChg>
        <pc:spChg chg="add del mod">
          <ac:chgData name="Teuku Raja Irfan Radarma" userId="cf428174-95ba-4576-8554-3a3b8ffa52b7" providerId="ADAL" clId="{ED80ED45-7832-41A6-8C12-06C981B2429F}" dt="2023-12-17T11:07:37.527" v="1125" actId="478"/>
          <ac:spMkLst>
            <pc:docMk/>
            <pc:sldMk cId="3682687929" sldId="314"/>
            <ac:spMk id="5" creationId="{A436E07B-6E15-07A2-8ACD-3B0DAA82B91A}"/>
          </ac:spMkLst>
        </pc:spChg>
        <pc:spChg chg="add del mod">
          <ac:chgData name="Teuku Raja Irfan Radarma" userId="cf428174-95ba-4576-8554-3a3b8ffa52b7" providerId="ADAL" clId="{ED80ED45-7832-41A6-8C12-06C981B2429F}" dt="2023-12-17T11:07:38.881" v="1126" actId="478"/>
          <ac:spMkLst>
            <pc:docMk/>
            <pc:sldMk cId="3682687929" sldId="314"/>
            <ac:spMk id="7" creationId="{A9397CC3-317B-FD7D-99A3-25A7F1BD1E83}"/>
          </ac:spMkLst>
        </pc:spChg>
      </pc:sldChg>
      <pc:sldChg chg="addSp delSp modSp mod">
        <pc:chgData name="Teuku Raja Irfan Radarma" userId="cf428174-95ba-4576-8554-3a3b8ffa52b7" providerId="ADAL" clId="{ED80ED45-7832-41A6-8C12-06C981B2429F}" dt="2023-12-17T04:52:30.573" v="240" actId="1076"/>
        <pc:sldMkLst>
          <pc:docMk/>
          <pc:sldMk cId="1261729949" sldId="315"/>
        </pc:sldMkLst>
        <pc:spChg chg="del">
          <ac:chgData name="Teuku Raja Irfan Radarma" userId="cf428174-95ba-4576-8554-3a3b8ffa52b7" providerId="ADAL" clId="{ED80ED45-7832-41A6-8C12-06C981B2429F}" dt="2023-12-17T04:52:11.800" v="235" actId="478"/>
          <ac:spMkLst>
            <pc:docMk/>
            <pc:sldMk cId="1261729949" sldId="315"/>
            <ac:spMk id="2" creationId="{36D265BA-35BE-7884-2287-81B3D0A02757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5" creationId="{EE67E386-F4BD-7544-284B-B0BFB2E06206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6" creationId="{37BD6BB6-5C1C-73ED-5BBA-E77E80E24B2D}"/>
          </ac:spMkLst>
        </pc:spChg>
        <pc:spChg chg="add del mod">
          <ac:chgData name="Teuku Raja Irfan Radarma" userId="cf428174-95ba-4576-8554-3a3b8ffa52b7" providerId="ADAL" clId="{ED80ED45-7832-41A6-8C12-06C981B2429F}" dt="2023-12-17T04:52:13.647" v="236" actId="478"/>
          <ac:spMkLst>
            <pc:docMk/>
            <pc:sldMk cId="1261729949" sldId="315"/>
            <ac:spMk id="7" creationId="{09F138AC-3615-1D0F-E81D-DB6DFF6F81C7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8" creationId="{42CE3C29-F724-EDBD-8AB4-8B1D01D4CE97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9" creationId="{9F114945-E1E0-B961-9117-5E9E20DC8571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0" creationId="{0FC4961E-1EB1-9736-EE86-4EC454BB325A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1" creationId="{201419FF-A60A-46CE-D68A-E88E64876BAE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2" creationId="{7443FA88-0DC4-253F-8CAE-9F3B6EDB8460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4" creationId="{5DBD2600-A579-93B4-A594-87A75CAF5394}"/>
          </ac:spMkLst>
        </pc:spChg>
        <pc:spChg chg="add mod">
          <ac:chgData name="Teuku Raja Irfan Radarma" userId="cf428174-95ba-4576-8554-3a3b8ffa52b7" providerId="ADAL" clId="{ED80ED45-7832-41A6-8C12-06C981B2429F}" dt="2023-12-17T04:52:20.824" v="238" actId="1076"/>
          <ac:spMkLst>
            <pc:docMk/>
            <pc:sldMk cId="1261729949" sldId="315"/>
            <ac:spMk id="15" creationId="{CABC38A2-FA58-8D21-14ED-FD88B1002D4C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6" creationId="{86B2E47B-26F4-EEC3-B784-14BD945E640D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7" creationId="{9477B553-77D7-64FB-D0F2-1C7A47D8626D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8" creationId="{76B33663-9DE0-30CC-2CF1-6F7090540A7D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9" creationId="{78BD4A3B-AD94-B6FD-AB9E-E38BF860DD5E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0" creationId="{E7227C15-D6ED-43EB-2C23-86F0BA34C5F4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1" creationId="{1845A684-BDD5-DBDD-501E-A4BF157C759B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2" creationId="{17C4372F-D80B-5275-188F-3B2997388515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3" creationId="{2D99DF82-7D43-0BFA-B525-024AAEB6BD7B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4" creationId="{E616FBE8-1DBE-9946-AAB7-1D310AC8DB62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5" creationId="{0F23D2B9-2DB4-E44B-EE5B-6D89F88DCD7F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8" creationId="{7EA4DD3D-3567-3A2A-7AB0-59DC4CDB0545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9" creationId="{EB731231-D85F-3071-7D92-C5007632F339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30" creationId="{C658A098-5415-EB1F-D7FB-6603802FBD4F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31" creationId="{9783C181-9E43-1A3A-0339-2DF656837BA6}"/>
          </ac:spMkLst>
        </pc:spChg>
        <pc:picChg chg="add mod">
          <ac:chgData name="Teuku Raja Irfan Radarma" userId="cf428174-95ba-4576-8554-3a3b8ffa52b7" providerId="ADAL" clId="{ED80ED45-7832-41A6-8C12-06C981B2429F}" dt="2023-12-17T04:52:30.573" v="240" actId="1076"/>
          <ac:picMkLst>
            <pc:docMk/>
            <pc:sldMk cId="1261729949" sldId="315"/>
            <ac:picMk id="13" creationId="{256A8125-B0A1-B3B5-7C04-F96451C43CF7}"/>
          </ac:picMkLst>
        </pc:picChg>
        <pc:cxnChg chg="del">
          <ac:chgData name="Teuku Raja Irfan Radarma" userId="cf428174-95ba-4576-8554-3a3b8ffa52b7" providerId="ADAL" clId="{ED80ED45-7832-41A6-8C12-06C981B2429F}" dt="2023-12-17T04:50:44.601" v="145" actId="478"/>
          <ac:cxnSpMkLst>
            <pc:docMk/>
            <pc:sldMk cId="1261729949" sldId="315"/>
            <ac:cxnSpMk id="27" creationId="{4E97BF67-6D16-40B7-68CB-8F512C488A89}"/>
          </ac:cxnSpMkLst>
        </pc:cxnChg>
      </pc:sldChg>
      <pc:sldChg chg="addSp delSp modSp mod modAnim">
        <pc:chgData name="Teuku Raja Irfan Radarma" userId="cf428174-95ba-4576-8554-3a3b8ffa52b7" providerId="ADAL" clId="{ED80ED45-7832-41A6-8C12-06C981B2429F}" dt="2023-12-17T04:54:57.833" v="251"/>
        <pc:sldMkLst>
          <pc:docMk/>
          <pc:sldMk cId="233319895" sldId="316"/>
        </pc:sldMkLst>
        <pc:spChg chg="del">
          <ac:chgData name="Teuku Raja Irfan Radarma" userId="cf428174-95ba-4576-8554-3a3b8ffa52b7" providerId="ADAL" clId="{ED80ED45-7832-41A6-8C12-06C981B2429F}" dt="2023-12-17T04:54:54.587" v="247" actId="478"/>
          <ac:spMkLst>
            <pc:docMk/>
            <pc:sldMk cId="233319895" sldId="316"/>
            <ac:spMk id="2" creationId="{A65B6540-9B95-751E-535B-5CE6A1EAC502}"/>
          </ac:spMkLst>
        </pc:spChg>
        <pc:spChg chg="add del mod">
          <ac:chgData name="Teuku Raja Irfan Radarma" userId="cf428174-95ba-4576-8554-3a3b8ffa52b7" providerId="ADAL" clId="{ED80ED45-7832-41A6-8C12-06C981B2429F}" dt="2023-12-17T04:54:57.515" v="250" actId="478"/>
          <ac:spMkLst>
            <pc:docMk/>
            <pc:sldMk cId="233319895" sldId="316"/>
            <ac:spMk id="5" creationId="{91812139-E525-4C6D-E82C-F5345C620E03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9" creationId="{13A27445-762D-FABA-6F48-36DFCC46E63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0" creationId="{BD5E1956-3CF6-1105-D87D-573F3B27B5AF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1" creationId="{99D3B8E9-8CEC-47D9-FAE5-F2247530BC9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2" creationId="{4914CC8E-943D-D707-AD27-CF3F20E73B54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3" creationId="{8284E861-BE10-9EA2-ADB6-9A17774B5680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4" creationId="{3BDC02C1-A8C4-55E4-FE89-3D54525BD51C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8" creationId="{7D99F480-DE2C-28EF-6EB8-9898C46ADFA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9" creationId="{82473BF9-B73A-4037-BF5D-1465A92EFFB3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0" creationId="{4F74D81C-2973-1313-F24F-D7BF0A2CAA27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1" creationId="{6A3C787E-E536-C792-7B6E-0B6434673DEC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2" creationId="{D3D18EAC-4A9F-ADE0-4A39-EFCB226EF9E7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3" creationId="{0355BBBE-1505-C729-4262-5300A1A4C465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4" creationId="{4E4C6F4D-C689-6A92-4A46-F3CD3D9736E9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5" creationId="{FF5A9E40-1817-63BA-0B5C-B56AD6548BA9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9" creationId="{1E198290-DC7B-9A2B-414A-197E1E2370EA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0" creationId="{EEF8D722-AFF6-2066-6733-DEDF016BEF0B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1" creationId="{DB31BA5F-3CB0-D01F-7FE9-27F35428767F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2" creationId="{93E5B1C5-A891-CFFE-89FE-2A8A81BD8996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3" creationId="{7ABEC161-C670-D355-8005-447270F7860B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4" creationId="{FE96DEA5-B3C3-A9FE-F468-417FEB591AB0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8" creationId="{E3F5F743-3EC4-7771-9B4E-88E2479A9BF3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9" creationId="{D0B8B892-5C75-E29E-23C5-54858BB8F326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0" creationId="{49D14E7B-430F-F4C4-F52F-C0FAEBC8122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1" creationId="{39A59E08-AEF1-7B1C-C5B7-E0FD9891132C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2" creationId="{E4A7A783-A117-6F4B-03EE-46D301B254A5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3" creationId="{DD7B6B29-BCAD-30F4-A5A3-4019C1F4B1A4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4" creationId="{C6027769-63C1-C6FA-4C9F-E8F813636161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5" creationId="{10D77735-3C67-6455-DF19-AC75CFDD675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6" creationId="{5EF9D507-6E16-891F-7176-9CDA82A57DAC}"/>
          </ac:spMkLst>
        </pc:sp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6" creationId="{43CABC77-3BAE-45F1-CD6F-F5D727E22474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7" creationId="{65B7329B-C333-4C5E-D987-FA27C9987F1A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8" creationId="{DA2D6CF6-9888-9C4A-DDC5-A10832683EEA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15" creationId="{D9696BA6-AF7B-4F4A-0706-C86D5C31BC32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16" creationId="{39C9A794-56DE-D2D8-9987-B8127CE5E339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17" creationId="{9553175B-B987-C181-8FA7-CF55427B6D8E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26" creationId="{A5ED73FC-BD2E-150D-819A-B4C776C38562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27" creationId="{C8AAF2DF-9ED1-ACC9-848A-3CE142F9DD5D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28" creationId="{2A3BE6B6-5F58-A874-95F7-886550CA39F4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35" creationId="{88CBAD69-31E8-E1C3-24AF-DF4E8769891F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36" creationId="{9E786C74-68F3-E326-4E4E-CDE4762287BD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37" creationId="{3742AD67-A269-5434-ACDD-402A3114EDB5}"/>
          </ac:picMkLst>
        </pc:picChg>
        <pc:picChg chg="add del mod">
          <ac:chgData name="Teuku Raja Irfan Radarma" userId="cf428174-95ba-4576-8554-3a3b8ffa52b7" providerId="ADAL" clId="{ED80ED45-7832-41A6-8C12-06C981B2429F}" dt="2023-12-17T04:54:55.805" v="249"/>
          <ac:picMkLst>
            <pc:docMk/>
            <pc:sldMk cId="233319895" sldId="316"/>
            <ac:picMk id="47" creationId="{FADC7806-4A0F-4373-72BD-5FB8F2141FEE}"/>
          </ac:picMkLst>
        </pc:picChg>
        <pc:picChg chg="add del mod">
          <ac:chgData name="Teuku Raja Irfan Radarma" userId="cf428174-95ba-4576-8554-3a3b8ffa52b7" providerId="ADAL" clId="{ED80ED45-7832-41A6-8C12-06C981B2429F}" dt="2023-12-17T04:54:55.805" v="249"/>
          <ac:picMkLst>
            <pc:docMk/>
            <pc:sldMk cId="233319895" sldId="316"/>
            <ac:picMk id="48" creationId="{FE8B109A-BEF1-60E5-1CE9-F7E2869438B5}"/>
          </ac:picMkLst>
        </pc:picChg>
        <pc:picChg chg="add mod">
          <ac:chgData name="Teuku Raja Irfan Radarma" userId="cf428174-95ba-4576-8554-3a3b8ffa52b7" providerId="ADAL" clId="{ED80ED45-7832-41A6-8C12-06C981B2429F}" dt="2023-12-17T04:54:57.833" v="251"/>
          <ac:picMkLst>
            <pc:docMk/>
            <pc:sldMk cId="233319895" sldId="316"/>
            <ac:picMk id="49" creationId="{20F092F7-51B2-F437-F001-00707E39DEF8}"/>
          </ac:picMkLst>
        </pc:picChg>
        <pc:picChg chg="add mod">
          <ac:chgData name="Teuku Raja Irfan Radarma" userId="cf428174-95ba-4576-8554-3a3b8ffa52b7" providerId="ADAL" clId="{ED80ED45-7832-41A6-8C12-06C981B2429F}" dt="2023-12-17T04:54:57.833" v="251"/>
          <ac:picMkLst>
            <pc:docMk/>
            <pc:sldMk cId="233319895" sldId="316"/>
            <ac:picMk id="50" creationId="{C240EADC-573A-E696-DC8E-DF46D9DEC868}"/>
          </ac:picMkLst>
        </pc:picChg>
      </pc:sldChg>
      <pc:sldChg chg="del">
        <pc:chgData name="Teuku Raja Irfan Radarma" userId="cf428174-95ba-4576-8554-3a3b8ffa52b7" providerId="ADAL" clId="{ED80ED45-7832-41A6-8C12-06C981B2429F}" dt="2023-12-17T04:56:01.614" v="257" actId="47"/>
        <pc:sldMkLst>
          <pc:docMk/>
          <pc:sldMk cId="1810648715" sldId="318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2688424505" sldId="319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3522951484" sldId="320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2783419842" sldId="321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149895591" sldId="322"/>
        </pc:sldMkLst>
      </pc:sldChg>
      <pc:sldChg chg="modSp mod">
        <pc:chgData name="Teuku Raja Irfan Radarma" userId="cf428174-95ba-4576-8554-3a3b8ffa52b7" providerId="ADAL" clId="{ED80ED45-7832-41A6-8C12-06C981B2429F}" dt="2023-12-17T11:46:20.424" v="3513" actId="14100"/>
        <pc:sldMkLst>
          <pc:docMk/>
          <pc:sldMk cId="3984883240" sldId="323"/>
        </pc:sldMkLst>
        <pc:spChg chg="mod">
          <ac:chgData name="Teuku Raja Irfan Radarma" userId="cf428174-95ba-4576-8554-3a3b8ffa52b7" providerId="ADAL" clId="{ED80ED45-7832-41A6-8C12-06C981B2429F}" dt="2023-12-17T11:45:38.889" v="3417" actId="20577"/>
          <ac:spMkLst>
            <pc:docMk/>
            <pc:sldMk cId="3984883240" sldId="323"/>
            <ac:spMk id="2" creationId="{225111BE-CBF8-2D2D-A4B0-9671F7AFE51D}"/>
          </ac:spMkLst>
        </pc:spChg>
        <pc:spChg chg="mod">
          <ac:chgData name="Teuku Raja Irfan Radarma" userId="cf428174-95ba-4576-8554-3a3b8ffa52b7" providerId="ADAL" clId="{ED80ED45-7832-41A6-8C12-06C981B2429F}" dt="2023-12-17T11:46:20.424" v="3513" actId="14100"/>
          <ac:spMkLst>
            <pc:docMk/>
            <pc:sldMk cId="3984883240" sldId="323"/>
            <ac:spMk id="3" creationId="{E1A03779-C744-0098-D0B7-EC13333B613E}"/>
          </ac:spMkLst>
        </pc:spChg>
      </pc:sldChg>
      <pc:sldChg chg="addSp delSp modSp mod modAnim">
        <pc:chgData name="Teuku Raja Irfan Radarma" userId="cf428174-95ba-4576-8554-3a3b8ffa52b7" providerId="ADAL" clId="{ED80ED45-7832-41A6-8C12-06C981B2429F}" dt="2023-12-17T11:46:41.558" v="3519"/>
        <pc:sldMkLst>
          <pc:docMk/>
          <pc:sldMk cId="1368738425" sldId="324"/>
        </pc:sldMkLst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2" creationId="{38011B7D-6717-1D13-12AE-895E677FB141}"/>
          </ac:spMkLst>
        </pc:spChg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3" creationId="{2826D603-92D9-8C83-B7EA-F42684CF098E}"/>
          </ac:spMkLst>
        </pc:spChg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4" creationId="{00B6FE62-5163-E4D3-3842-E06BB72FBAF2}"/>
          </ac:spMkLst>
        </pc:spChg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5" creationId="{D5199B00-E8BD-CA13-F914-F2668F0B14C0}"/>
          </ac:spMkLst>
        </pc:spChg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6" creationId="{19C5E985-ACB3-FD2E-A8F4-B4EE0B780D32}"/>
          </ac:spMkLst>
        </pc:spChg>
        <pc:spChg chg="add del mod">
          <ac:chgData name="Teuku Raja Irfan Radarma" userId="cf428174-95ba-4576-8554-3a3b8ffa52b7" providerId="ADAL" clId="{ED80ED45-7832-41A6-8C12-06C981B2429F}" dt="2023-12-17T11:46:41.212" v="3518" actId="478"/>
          <ac:spMkLst>
            <pc:docMk/>
            <pc:sldMk cId="1368738425" sldId="324"/>
            <ac:spMk id="9" creationId="{74AE6EE0-1C84-AA94-44D0-DB1B51236CB2}"/>
          </ac:spMkLst>
        </pc:spChg>
        <pc:spChg chg="add del mod">
          <ac:chgData name="Teuku Raja Irfan Radarma" userId="cf428174-95ba-4576-8554-3a3b8ffa52b7" providerId="ADAL" clId="{ED80ED45-7832-41A6-8C12-06C981B2429F}" dt="2023-12-17T11:46:41.212" v="3518" actId="478"/>
          <ac:spMkLst>
            <pc:docMk/>
            <pc:sldMk cId="1368738425" sldId="324"/>
            <ac:spMk id="11" creationId="{8B2F944D-2C68-F0F1-A9EC-84F3F5EFE04A}"/>
          </ac:spMkLst>
        </pc:spChg>
        <pc:spChg chg="add del mod">
          <ac:chgData name="Teuku Raja Irfan Radarma" userId="cf428174-95ba-4576-8554-3a3b8ffa52b7" providerId="ADAL" clId="{ED80ED45-7832-41A6-8C12-06C981B2429F}" dt="2023-12-17T11:46:39.675" v="3517"/>
          <ac:spMkLst>
            <pc:docMk/>
            <pc:sldMk cId="1368738425" sldId="324"/>
            <ac:spMk id="13" creationId="{41EABA4C-E502-E626-0512-E1347D45D3DD}"/>
          </ac:spMkLst>
        </pc:spChg>
        <pc:spChg chg="add mod">
          <ac:chgData name="Teuku Raja Irfan Radarma" userId="cf428174-95ba-4576-8554-3a3b8ffa52b7" providerId="ADAL" clId="{ED80ED45-7832-41A6-8C12-06C981B2429F}" dt="2023-12-17T11:46:41.558" v="3519"/>
          <ac:spMkLst>
            <pc:docMk/>
            <pc:sldMk cId="1368738425" sldId="324"/>
            <ac:spMk id="15" creationId="{87577B75-5C1F-46D2-0273-9E8F1889BD56}"/>
          </ac:spMkLst>
        </pc:spChg>
        <pc:picChg chg="del">
          <ac:chgData name="Teuku Raja Irfan Radarma" userId="cf428174-95ba-4576-8554-3a3b8ffa52b7" providerId="ADAL" clId="{ED80ED45-7832-41A6-8C12-06C981B2429F}" dt="2023-12-17T11:46:38.498" v="3515" actId="478"/>
          <ac:picMkLst>
            <pc:docMk/>
            <pc:sldMk cId="1368738425" sldId="324"/>
            <ac:picMk id="7" creationId="{E73210AD-37CF-3658-AE46-219743D6AE74}"/>
          </ac:picMkLst>
        </pc:picChg>
        <pc:picChg chg="add del mod">
          <ac:chgData name="Teuku Raja Irfan Radarma" userId="cf428174-95ba-4576-8554-3a3b8ffa52b7" providerId="ADAL" clId="{ED80ED45-7832-41A6-8C12-06C981B2429F}" dt="2023-12-17T11:46:39.675" v="3517"/>
          <ac:picMkLst>
            <pc:docMk/>
            <pc:sldMk cId="1368738425" sldId="324"/>
            <ac:picMk id="12" creationId="{84AD7074-F0A9-23CB-9325-AB4E17FE1B21}"/>
          </ac:picMkLst>
        </pc:picChg>
        <pc:picChg chg="add mod">
          <ac:chgData name="Teuku Raja Irfan Radarma" userId="cf428174-95ba-4576-8554-3a3b8ffa52b7" providerId="ADAL" clId="{ED80ED45-7832-41A6-8C12-06C981B2429F}" dt="2023-12-17T11:46:41.558" v="3519"/>
          <ac:picMkLst>
            <pc:docMk/>
            <pc:sldMk cId="1368738425" sldId="324"/>
            <ac:picMk id="14" creationId="{1ECA4554-78A3-30F8-C4A2-84713C70144C}"/>
          </ac:picMkLst>
        </pc:picChg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1760398733" sldId="325"/>
        </pc:sldMkLst>
      </pc:sldChg>
      <pc:sldChg chg="delSp new del mod">
        <pc:chgData name="Teuku Raja Irfan Radarma" userId="cf428174-95ba-4576-8554-3a3b8ffa52b7" providerId="ADAL" clId="{ED80ED45-7832-41A6-8C12-06C981B2429F}" dt="2023-12-18T01:48:13.289" v="3557" actId="47"/>
        <pc:sldMkLst>
          <pc:docMk/>
          <pc:sldMk cId="359882455" sldId="326"/>
        </pc:sldMkLst>
        <pc:spChg chg="del">
          <ac:chgData name="Teuku Raja Irfan Radarma" userId="cf428174-95ba-4576-8554-3a3b8ffa52b7" providerId="ADAL" clId="{ED80ED45-7832-41A6-8C12-06C981B2429F}" dt="2023-12-17T04:47:56.409" v="143" actId="478"/>
          <ac:spMkLst>
            <pc:docMk/>
            <pc:sldMk cId="359882455" sldId="326"/>
            <ac:spMk id="2" creationId="{C855FC31-44BF-FAB6-FD63-08501E27D8E9}"/>
          </ac:spMkLst>
        </pc:spChg>
      </pc:sldChg>
      <pc:sldChg chg="new del">
        <pc:chgData name="Teuku Raja Irfan Radarma" userId="cf428174-95ba-4576-8554-3a3b8ffa52b7" providerId="ADAL" clId="{ED80ED45-7832-41A6-8C12-06C981B2429F}" dt="2023-12-17T04:43:30.629" v="141" actId="680"/>
        <pc:sldMkLst>
          <pc:docMk/>
          <pc:sldMk cId="4260245030" sldId="326"/>
        </pc:sldMkLst>
      </pc:sldChg>
      <pc:sldChg chg="addSp modSp add">
        <pc:chgData name="Teuku Raja Irfan Radarma" userId="cf428174-95ba-4576-8554-3a3b8ffa52b7" providerId="ADAL" clId="{ED80ED45-7832-41A6-8C12-06C981B2429F}" dt="2023-12-17T04:53:52.881" v="242"/>
        <pc:sldMkLst>
          <pc:docMk/>
          <pc:sldMk cId="1267641900" sldId="327"/>
        </pc:sldMkLst>
        <pc:spChg chg="add mod">
          <ac:chgData name="Teuku Raja Irfan Radarma" userId="cf428174-95ba-4576-8554-3a3b8ffa52b7" providerId="ADAL" clId="{ED80ED45-7832-41A6-8C12-06C981B2429F}" dt="2023-12-17T04:53:52.881" v="242"/>
          <ac:spMkLst>
            <pc:docMk/>
            <pc:sldMk cId="1267641900" sldId="327"/>
            <ac:spMk id="2" creationId="{7F44DE62-77E0-1FC1-1B0A-92D0AC651B34}"/>
          </ac:spMkLst>
        </pc:spChg>
      </pc:sldChg>
      <pc:sldChg chg="addSp delSp modSp add mod">
        <pc:chgData name="Teuku Raja Irfan Radarma" userId="cf428174-95ba-4576-8554-3a3b8ffa52b7" providerId="ADAL" clId="{ED80ED45-7832-41A6-8C12-06C981B2429F}" dt="2023-12-17T04:54:10.650" v="245"/>
        <pc:sldMkLst>
          <pc:docMk/>
          <pc:sldMk cId="1642261399" sldId="328"/>
        </pc:sldMkLst>
        <pc:spChg chg="del">
          <ac:chgData name="Teuku Raja Irfan Radarma" userId="cf428174-95ba-4576-8554-3a3b8ffa52b7" providerId="ADAL" clId="{ED80ED45-7832-41A6-8C12-06C981B2429F}" dt="2023-12-17T04:54:09.824" v="244" actId="478"/>
          <ac:spMkLst>
            <pc:docMk/>
            <pc:sldMk cId="1642261399" sldId="328"/>
            <ac:spMk id="2" creationId="{7F44DE62-77E0-1FC1-1B0A-92D0AC651B34}"/>
          </ac:spMkLst>
        </pc:spChg>
        <pc:spChg chg="add mod">
          <ac:chgData name="Teuku Raja Irfan Radarma" userId="cf428174-95ba-4576-8554-3a3b8ffa52b7" providerId="ADAL" clId="{ED80ED45-7832-41A6-8C12-06C981B2429F}" dt="2023-12-17T04:54:10.650" v="245"/>
          <ac:spMkLst>
            <pc:docMk/>
            <pc:sldMk cId="1642261399" sldId="328"/>
            <ac:spMk id="3" creationId="{42292A0E-8071-309E-F029-39A7CBA09C57}"/>
          </ac:spMkLst>
        </pc:spChg>
        <pc:spChg chg="del">
          <ac:chgData name="Teuku Raja Irfan Radarma" userId="cf428174-95ba-4576-8554-3a3b8ffa52b7" providerId="ADAL" clId="{ED80ED45-7832-41A6-8C12-06C981B2429F}" dt="2023-12-17T04:54:09.824" v="244" actId="478"/>
          <ac:spMkLst>
            <pc:docMk/>
            <pc:sldMk cId="1642261399" sldId="328"/>
            <ac:spMk id="15" creationId="{CABC38A2-FA58-8D21-14ED-FD88B1002D4C}"/>
          </ac:spMkLst>
        </pc:spChg>
      </pc:sldChg>
      <pc:sldChg chg="addSp delSp modSp new mod">
        <pc:chgData name="Teuku Raja Irfan Radarma" userId="cf428174-95ba-4576-8554-3a3b8ffa52b7" providerId="ADAL" clId="{ED80ED45-7832-41A6-8C12-06C981B2429F}" dt="2023-12-17T04:55:53.899" v="254"/>
        <pc:sldMkLst>
          <pc:docMk/>
          <pc:sldMk cId="566574454" sldId="329"/>
        </pc:sldMkLst>
        <pc:spChg chg="del">
          <ac:chgData name="Teuku Raja Irfan Radarma" userId="cf428174-95ba-4576-8554-3a3b8ffa52b7" providerId="ADAL" clId="{ED80ED45-7832-41A6-8C12-06C981B2429F}" dt="2023-12-17T04:55:53.470" v="253" actId="478"/>
          <ac:spMkLst>
            <pc:docMk/>
            <pc:sldMk cId="566574454" sldId="329"/>
            <ac:spMk id="2" creationId="{6BB17399-8906-2294-2713-3BBED73B3081}"/>
          </ac:spMkLst>
        </pc:spChg>
        <pc:spChg chg="del">
          <ac:chgData name="Teuku Raja Irfan Radarma" userId="cf428174-95ba-4576-8554-3a3b8ffa52b7" providerId="ADAL" clId="{ED80ED45-7832-41A6-8C12-06C981B2429F}" dt="2023-12-17T04:55:53.470" v="253" actId="478"/>
          <ac:spMkLst>
            <pc:docMk/>
            <pc:sldMk cId="566574454" sldId="329"/>
            <ac:spMk id="3" creationId="{C56F0846-7559-9C9E-F101-B0AE9B88AE05}"/>
          </ac:spMkLst>
        </pc:spChg>
        <pc:picChg chg="add mod">
          <ac:chgData name="Teuku Raja Irfan Radarma" userId="cf428174-95ba-4576-8554-3a3b8ffa52b7" providerId="ADAL" clId="{ED80ED45-7832-41A6-8C12-06C981B2429F}" dt="2023-12-17T04:55:53.899" v="254"/>
          <ac:picMkLst>
            <pc:docMk/>
            <pc:sldMk cId="566574454" sldId="329"/>
            <ac:picMk id="5" creationId="{E8DDDE8A-A7CF-EADA-E4BC-D3874714E8B8}"/>
          </ac:picMkLst>
        </pc:picChg>
      </pc:sldChg>
      <pc:sldChg chg="addSp delSp modSp new mod">
        <pc:chgData name="Teuku Raja Irfan Radarma" userId="cf428174-95ba-4576-8554-3a3b8ffa52b7" providerId="ADAL" clId="{ED80ED45-7832-41A6-8C12-06C981B2429F}" dt="2023-12-17T04:56:24.018" v="262" actId="1076"/>
        <pc:sldMkLst>
          <pc:docMk/>
          <pc:sldMk cId="1965286989" sldId="330"/>
        </pc:sldMkLst>
        <pc:spChg chg="del">
          <ac:chgData name="Teuku Raja Irfan Radarma" userId="cf428174-95ba-4576-8554-3a3b8ffa52b7" providerId="ADAL" clId="{ED80ED45-7832-41A6-8C12-06C981B2429F}" dt="2023-12-17T04:56:12.673" v="259" actId="478"/>
          <ac:spMkLst>
            <pc:docMk/>
            <pc:sldMk cId="1965286989" sldId="330"/>
            <ac:spMk id="2" creationId="{E5CD07AD-2FE9-CE68-CA9D-2D41112CAAE1}"/>
          </ac:spMkLst>
        </pc:spChg>
        <pc:spChg chg="del">
          <ac:chgData name="Teuku Raja Irfan Radarma" userId="cf428174-95ba-4576-8554-3a3b8ffa52b7" providerId="ADAL" clId="{ED80ED45-7832-41A6-8C12-06C981B2429F}" dt="2023-12-17T04:56:12.673" v="259" actId="478"/>
          <ac:spMkLst>
            <pc:docMk/>
            <pc:sldMk cId="1965286989" sldId="330"/>
            <ac:spMk id="3" creationId="{1FBCD2CF-6121-C89B-967F-A5A360642C7F}"/>
          </ac:spMkLst>
        </pc:spChg>
        <pc:picChg chg="add mod">
          <ac:chgData name="Teuku Raja Irfan Radarma" userId="cf428174-95ba-4576-8554-3a3b8ffa52b7" providerId="ADAL" clId="{ED80ED45-7832-41A6-8C12-06C981B2429F}" dt="2023-12-17T04:56:24.018" v="262" actId="1076"/>
          <ac:picMkLst>
            <pc:docMk/>
            <pc:sldMk cId="1965286989" sldId="330"/>
            <ac:picMk id="5" creationId="{431C7283-4397-B53E-216C-E50AA1B3092C}"/>
          </ac:picMkLst>
        </pc:picChg>
      </pc:sldChg>
      <pc:sldChg chg="new del">
        <pc:chgData name="Teuku Raja Irfan Radarma" userId="cf428174-95ba-4576-8554-3a3b8ffa52b7" providerId="ADAL" clId="{ED80ED45-7832-41A6-8C12-06C981B2429F}" dt="2023-12-17T04:55:58.620" v="256" actId="680"/>
        <pc:sldMkLst>
          <pc:docMk/>
          <pc:sldMk cId="3585908594" sldId="330"/>
        </pc:sldMkLst>
      </pc:sldChg>
      <pc:sldChg chg="addSp modSp new mod ord">
        <pc:chgData name="Teuku Raja Irfan Radarma" userId="cf428174-95ba-4576-8554-3a3b8ffa52b7" providerId="ADAL" clId="{ED80ED45-7832-41A6-8C12-06C981B2429F}" dt="2023-12-18T03:01:21.587" v="4340"/>
        <pc:sldMkLst>
          <pc:docMk/>
          <pc:sldMk cId="3578751861" sldId="331"/>
        </pc:sldMkLst>
        <pc:spChg chg="mod">
          <ac:chgData name="Teuku Raja Irfan Radarma" userId="cf428174-95ba-4576-8554-3a3b8ffa52b7" providerId="ADAL" clId="{ED80ED45-7832-41A6-8C12-06C981B2429F}" dt="2023-12-17T04:57:39.408" v="295" actId="20577"/>
          <ac:spMkLst>
            <pc:docMk/>
            <pc:sldMk cId="3578751861" sldId="331"/>
            <ac:spMk id="2" creationId="{4BFF96C7-BBFF-C00E-1D9E-DACB22A65284}"/>
          </ac:spMkLst>
        </pc:spChg>
        <pc:spChg chg="mod">
          <ac:chgData name="Teuku Raja Irfan Radarma" userId="cf428174-95ba-4576-8554-3a3b8ffa52b7" providerId="ADAL" clId="{ED80ED45-7832-41A6-8C12-06C981B2429F}" dt="2023-12-17T05:02:37.752" v="423" actId="20577"/>
          <ac:spMkLst>
            <pc:docMk/>
            <pc:sldMk cId="3578751861" sldId="331"/>
            <ac:spMk id="3" creationId="{9FC01FC2-50E2-A29B-01E3-800CB98A6B39}"/>
          </ac:spMkLst>
        </pc:spChg>
        <pc:spChg chg="add mod">
          <ac:chgData name="Teuku Raja Irfan Radarma" userId="cf428174-95ba-4576-8554-3a3b8ffa52b7" providerId="ADAL" clId="{ED80ED45-7832-41A6-8C12-06C981B2429F}" dt="2023-12-17T05:03:51.826" v="517" actId="207"/>
          <ac:spMkLst>
            <pc:docMk/>
            <pc:sldMk cId="3578751861" sldId="331"/>
            <ac:spMk id="5" creationId="{F8D7A18B-E08B-8839-EA89-AA0ACA809281}"/>
          </ac:spMkLst>
        </pc:spChg>
      </pc:sldChg>
      <pc:sldChg chg="addSp delSp modSp new mod ord">
        <pc:chgData name="Teuku Raja Irfan Radarma" userId="cf428174-95ba-4576-8554-3a3b8ffa52b7" providerId="ADAL" clId="{ED80ED45-7832-41A6-8C12-06C981B2429F}" dt="2023-12-18T03:01:21.587" v="4340"/>
        <pc:sldMkLst>
          <pc:docMk/>
          <pc:sldMk cId="1558032592" sldId="332"/>
        </pc:sldMkLst>
        <pc:spChg chg="del">
          <ac:chgData name="Teuku Raja Irfan Radarma" userId="cf428174-95ba-4576-8554-3a3b8ffa52b7" providerId="ADAL" clId="{ED80ED45-7832-41A6-8C12-06C981B2429F}" dt="2023-12-17T05:05:10.155" v="519" actId="478"/>
          <ac:spMkLst>
            <pc:docMk/>
            <pc:sldMk cId="1558032592" sldId="332"/>
            <ac:spMk id="2" creationId="{1179D428-9DC2-E705-A1F3-075C3E2CCAAE}"/>
          </ac:spMkLst>
        </pc:spChg>
        <pc:spChg chg="del">
          <ac:chgData name="Teuku Raja Irfan Radarma" userId="cf428174-95ba-4576-8554-3a3b8ffa52b7" providerId="ADAL" clId="{ED80ED45-7832-41A6-8C12-06C981B2429F}" dt="2023-12-17T05:05:11.585" v="520" actId="478"/>
          <ac:spMkLst>
            <pc:docMk/>
            <pc:sldMk cId="1558032592" sldId="332"/>
            <ac:spMk id="3" creationId="{5DE4DEB4-2C9E-FC90-FE58-8912338DF701}"/>
          </ac:spMkLst>
        </pc:spChg>
        <pc:spChg chg="add del mod">
          <ac:chgData name="Teuku Raja Irfan Radarma" userId="cf428174-95ba-4576-8554-3a3b8ffa52b7" providerId="ADAL" clId="{ED80ED45-7832-41A6-8C12-06C981B2429F}" dt="2023-12-17T05:09:52.381" v="793"/>
          <ac:spMkLst>
            <pc:docMk/>
            <pc:sldMk cId="1558032592" sldId="332"/>
            <ac:spMk id="7" creationId="{B0167924-F23D-4758-076D-B7B2B02E89C0}"/>
          </ac:spMkLst>
        </pc:spChg>
        <pc:spChg chg="add mod">
          <ac:chgData name="Teuku Raja Irfan Radarma" userId="cf428174-95ba-4576-8554-3a3b8ffa52b7" providerId="ADAL" clId="{ED80ED45-7832-41A6-8C12-06C981B2429F}" dt="2023-12-17T05:10:04.144" v="814" actId="20577"/>
          <ac:spMkLst>
            <pc:docMk/>
            <pc:sldMk cId="1558032592" sldId="332"/>
            <ac:spMk id="8" creationId="{EECD2D54-1811-5CC4-7416-183DE976DC51}"/>
          </ac:spMkLst>
        </pc:spChg>
        <pc:graphicFrameChg chg="add mod modGraphic">
          <ac:chgData name="Teuku Raja Irfan Radarma" userId="cf428174-95ba-4576-8554-3a3b8ffa52b7" providerId="ADAL" clId="{ED80ED45-7832-41A6-8C12-06C981B2429F}" dt="2023-12-17T05:09:44.891" v="790" actId="1076"/>
          <ac:graphicFrameMkLst>
            <pc:docMk/>
            <pc:sldMk cId="1558032592" sldId="332"/>
            <ac:graphicFrameMk id="5" creationId="{931326D6-A51C-43FC-E080-6DAAC931B588}"/>
          </ac:graphicFrameMkLst>
        </pc:graphicFrameChg>
        <pc:graphicFrameChg chg="add mod">
          <ac:chgData name="Teuku Raja Irfan Radarma" userId="cf428174-95ba-4576-8554-3a3b8ffa52b7" providerId="ADAL" clId="{ED80ED45-7832-41A6-8C12-06C981B2429F}" dt="2023-12-17T05:09:39.661" v="789" actId="1076"/>
          <ac:graphicFrameMkLst>
            <pc:docMk/>
            <pc:sldMk cId="1558032592" sldId="332"/>
            <ac:graphicFrameMk id="6" creationId="{F2B89587-A3EB-48B4-C0C1-3BE3892CD004}"/>
          </ac:graphicFrameMkLst>
        </pc:graphicFrameChg>
      </pc:sldChg>
      <pc:sldChg chg="addSp delSp modSp new mod">
        <pc:chgData name="Teuku Raja Irfan Radarma" userId="cf428174-95ba-4576-8554-3a3b8ffa52b7" providerId="ADAL" clId="{ED80ED45-7832-41A6-8C12-06C981B2429F}" dt="2023-12-17T11:27:00.305" v="2233" actId="113"/>
        <pc:sldMkLst>
          <pc:docMk/>
          <pc:sldMk cId="2620181167" sldId="333"/>
        </pc:sldMkLst>
        <pc:spChg chg="mod">
          <ac:chgData name="Teuku Raja Irfan Radarma" userId="cf428174-95ba-4576-8554-3a3b8ffa52b7" providerId="ADAL" clId="{ED80ED45-7832-41A6-8C12-06C981B2429F}" dt="2023-12-17T11:19:08.935" v="1605" actId="20577"/>
          <ac:spMkLst>
            <pc:docMk/>
            <pc:sldMk cId="2620181167" sldId="333"/>
            <ac:spMk id="2" creationId="{00A4A8E2-266E-8C24-DFD2-E03504FE6625}"/>
          </ac:spMkLst>
        </pc:spChg>
        <pc:spChg chg="mod">
          <ac:chgData name="Teuku Raja Irfan Radarma" userId="cf428174-95ba-4576-8554-3a3b8ffa52b7" providerId="ADAL" clId="{ED80ED45-7832-41A6-8C12-06C981B2429F}" dt="2023-12-17T11:27:00.305" v="2233" actId="113"/>
          <ac:spMkLst>
            <pc:docMk/>
            <pc:sldMk cId="2620181167" sldId="333"/>
            <ac:spMk id="3" creationId="{63955270-1CEC-59B7-A8C1-BB038093005F}"/>
          </ac:spMkLst>
        </pc:spChg>
        <pc:spChg chg="add del mod">
          <ac:chgData name="Teuku Raja Irfan Radarma" userId="cf428174-95ba-4576-8554-3a3b8ffa52b7" providerId="ADAL" clId="{ED80ED45-7832-41A6-8C12-06C981B2429F}" dt="2023-12-17T05:15:49.198" v="994" actId="478"/>
          <ac:spMkLst>
            <pc:docMk/>
            <pc:sldMk cId="2620181167" sldId="333"/>
            <ac:spMk id="6" creationId="{C5143891-A8F1-3E0C-2526-BB2C5ECC0078}"/>
          </ac:spMkLst>
        </pc:spChg>
        <pc:spChg chg="add mod">
          <ac:chgData name="Teuku Raja Irfan Radarma" userId="cf428174-95ba-4576-8554-3a3b8ffa52b7" providerId="ADAL" clId="{ED80ED45-7832-41A6-8C12-06C981B2429F}" dt="2023-12-17T05:16:18.974" v="1016" actId="1076"/>
          <ac:spMkLst>
            <pc:docMk/>
            <pc:sldMk cId="2620181167" sldId="333"/>
            <ac:spMk id="8" creationId="{DF34AC78-0932-D965-B9FC-4315F3E240BA}"/>
          </ac:spMkLst>
        </pc:spChg>
        <pc:picChg chg="add del mod">
          <ac:chgData name="Teuku Raja Irfan Radarma" userId="cf428174-95ba-4576-8554-3a3b8ffa52b7" providerId="ADAL" clId="{ED80ED45-7832-41A6-8C12-06C981B2429F}" dt="2023-12-17T05:15:02.645" v="983" actId="478"/>
          <ac:picMkLst>
            <pc:docMk/>
            <pc:sldMk cId="2620181167" sldId="333"/>
            <ac:picMk id="5" creationId="{5E54245C-DC16-6A24-F929-6D1564EE2857}"/>
          </ac:picMkLst>
        </pc:picChg>
      </pc:sldChg>
      <pc:sldChg chg="new del">
        <pc:chgData name="Teuku Raja Irfan Radarma" userId="cf428174-95ba-4576-8554-3a3b8ffa52b7" providerId="ADAL" clId="{ED80ED45-7832-41A6-8C12-06C981B2429F}" dt="2023-12-17T05:17:02.344" v="1020" actId="680"/>
        <pc:sldMkLst>
          <pc:docMk/>
          <pc:sldMk cId="77956935" sldId="334"/>
        </pc:sldMkLst>
      </pc:sldChg>
      <pc:sldChg chg="modSp add del mod">
        <pc:chgData name="Teuku Raja Irfan Radarma" userId="cf428174-95ba-4576-8554-3a3b8ffa52b7" providerId="ADAL" clId="{ED80ED45-7832-41A6-8C12-06C981B2429F}" dt="2023-12-17T05:17:18.142" v="1039" actId="47"/>
        <pc:sldMkLst>
          <pc:docMk/>
          <pc:sldMk cId="2855389310" sldId="334"/>
        </pc:sldMkLst>
        <pc:spChg chg="mod">
          <ac:chgData name="Teuku Raja Irfan Radarma" userId="cf428174-95ba-4576-8554-3a3b8ffa52b7" providerId="ADAL" clId="{ED80ED45-7832-41A6-8C12-06C981B2429F}" dt="2023-12-17T05:17:09.204" v="1029" actId="20577"/>
          <ac:spMkLst>
            <pc:docMk/>
            <pc:sldMk cId="2855389310" sldId="334"/>
            <ac:spMk id="2" creationId="{00A4A8E2-266E-8C24-DFD2-E03504FE6625}"/>
          </ac:spMkLst>
        </pc:sp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3053550257" sldId="335"/>
        </pc:sldMkLst>
        <pc:spChg chg="mod">
          <ac:chgData name="Teuku Raja Irfan Radarma" userId="cf428174-95ba-4576-8554-3a3b8ffa52b7" providerId="ADAL" clId="{ED80ED45-7832-41A6-8C12-06C981B2429F}" dt="2023-12-17T05:17:16.167" v="1038" actId="20577"/>
          <ac:spMkLst>
            <pc:docMk/>
            <pc:sldMk cId="3053550257" sldId="335"/>
            <ac:spMk id="2" creationId="{E5D24883-F86E-61DD-7340-9F3E2D05B171}"/>
          </ac:spMkLst>
        </pc:spChg>
        <pc:spChg chg="del">
          <ac:chgData name="Teuku Raja Irfan Radarma" userId="cf428174-95ba-4576-8554-3a3b8ffa52b7" providerId="ADAL" clId="{ED80ED45-7832-41A6-8C12-06C981B2429F}" dt="2023-12-17T05:17:26.005" v="1040" actId="478"/>
          <ac:spMkLst>
            <pc:docMk/>
            <pc:sldMk cId="3053550257" sldId="335"/>
            <ac:spMk id="4" creationId="{0F49E2C2-023D-3794-D701-7D48B9E951D6}"/>
          </ac:spMkLst>
        </pc:spChg>
        <pc:spChg chg="add mod">
          <ac:chgData name="Teuku Raja Irfan Radarma" userId="cf428174-95ba-4576-8554-3a3b8ffa52b7" providerId="ADAL" clId="{ED80ED45-7832-41A6-8C12-06C981B2429F}" dt="2023-12-17T05:17:26.291" v="1041"/>
          <ac:spMkLst>
            <pc:docMk/>
            <pc:sldMk cId="3053550257" sldId="335"/>
            <ac:spMk id="6" creationId="{C4B945AD-A569-A8E6-5E23-1C57B57740D8}"/>
          </ac:spMkLst>
        </pc:spChg>
        <pc:picChg chg="add mod">
          <ac:chgData name="Teuku Raja Irfan Radarma" userId="cf428174-95ba-4576-8554-3a3b8ffa52b7" providerId="ADAL" clId="{ED80ED45-7832-41A6-8C12-06C981B2429F}" dt="2023-12-17T05:17:26.291" v="1041"/>
          <ac:picMkLst>
            <pc:docMk/>
            <pc:sldMk cId="3053550257" sldId="335"/>
            <ac:picMk id="5" creationId="{8291CFAF-8F2E-B1FE-8F4B-E14A40F65786}"/>
          </ac:picMkLst>
        </pc:picChg>
      </pc:sldChg>
      <pc:sldChg chg="addSp delSp modSp new del mod or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325733666" sldId="336"/>
        </pc:sldMkLst>
        <pc:spChg chg="mod">
          <ac:chgData name="Teuku Raja Irfan Radarma" userId="cf428174-95ba-4576-8554-3a3b8ffa52b7" providerId="ADAL" clId="{ED80ED45-7832-41A6-8C12-06C981B2429F}" dt="2023-12-17T05:17:53.992" v="1063" actId="20577"/>
          <ac:spMkLst>
            <pc:docMk/>
            <pc:sldMk cId="325733666" sldId="336"/>
            <ac:spMk id="2" creationId="{BA0ABE48-3E2E-533B-E5BD-2BF22A8E642B}"/>
          </ac:spMkLst>
        </pc:spChg>
        <pc:spChg chg="del">
          <ac:chgData name="Teuku Raja Irfan Radarma" userId="cf428174-95ba-4576-8554-3a3b8ffa52b7" providerId="ADAL" clId="{ED80ED45-7832-41A6-8C12-06C981B2429F}" dt="2023-12-17T05:17:42.374" v="1045" actId="478"/>
          <ac:spMkLst>
            <pc:docMk/>
            <pc:sldMk cId="325733666" sldId="336"/>
            <ac:spMk id="3" creationId="{8537CCB2-E9D3-EE3C-8B94-08893AA178F0}"/>
          </ac:spMkLst>
        </pc:spChg>
        <pc:spChg chg="add mod">
          <ac:chgData name="Teuku Raja Irfan Radarma" userId="cf428174-95ba-4576-8554-3a3b8ffa52b7" providerId="ADAL" clId="{ED80ED45-7832-41A6-8C12-06C981B2429F}" dt="2023-12-17T05:18:14.521" v="1067" actId="1076"/>
          <ac:spMkLst>
            <pc:docMk/>
            <pc:sldMk cId="325733666" sldId="336"/>
            <ac:spMk id="5" creationId="{1865386B-9B1F-C4A4-29A5-A3FF767F07C2}"/>
          </ac:spMkLst>
        </pc:spChg>
        <pc:picChg chg="add mod">
          <ac:chgData name="Teuku Raja Irfan Radarma" userId="cf428174-95ba-4576-8554-3a3b8ffa52b7" providerId="ADAL" clId="{ED80ED45-7832-41A6-8C12-06C981B2429F}" dt="2023-12-17T05:18:16.335" v="1068" actId="1076"/>
          <ac:picMkLst>
            <pc:docMk/>
            <pc:sldMk cId="325733666" sldId="336"/>
            <ac:picMk id="6" creationId="{BB4CE2E8-2A51-8EB4-A737-F2939BB09227}"/>
          </ac:picMkLst>
        </pc:picChg>
      </pc:sldChg>
      <pc:sldChg chg="new add del ord">
        <pc:chgData name="Teuku Raja Irfan Radarma" userId="cf428174-95ba-4576-8554-3a3b8ffa52b7" providerId="ADAL" clId="{ED80ED45-7832-41A6-8C12-06C981B2429F}" dt="2023-12-17T05:20:37.861" v="1074" actId="47"/>
        <pc:sldMkLst>
          <pc:docMk/>
          <pc:sldMk cId="2892242178" sldId="337"/>
        </pc:sldMkLst>
      </pc:sldChg>
      <pc:sldChg chg="modSp new mod">
        <pc:chgData name="Teuku Raja Irfan Radarma" userId="cf428174-95ba-4576-8554-3a3b8ffa52b7" providerId="ADAL" clId="{ED80ED45-7832-41A6-8C12-06C981B2429F}" dt="2023-12-17T11:08:57.059" v="1266" actId="20577"/>
        <pc:sldMkLst>
          <pc:docMk/>
          <pc:sldMk cId="3145732997" sldId="337"/>
        </pc:sldMkLst>
        <pc:spChg chg="mod">
          <ac:chgData name="Teuku Raja Irfan Radarma" userId="cf428174-95ba-4576-8554-3a3b8ffa52b7" providerId="ADAL" clId="{ED80ED45-7832-41A6-8C12-06C981B2429F}" dt="2023-12-17T11:08:43.407" v="1231" actId="20577"/>
          <ac:spMkLst>
            <pc:docMk/>
            <pc:sldMk cId="3145732997" sldId="337"/>
            <ac:spMk id="2" creationId="{0658B868-41F1-63D8-B9BF-EBF03DD1A84A}"/>
          </ac:spMkLst>
        </pc:spChg>
        <pc:spChg chg="mod">
          <ac:chgData name="Teuku Raja Irfan Radarma" userId="cf428174-95ba-4576-8554-3a3b8ffa52b7" providerId="ADAL" clId="{ED80ED45-7832-41A6-8C12-06C981B2429F}" dt="2023-12-17T11:08:57.059" v="1266" actId="20577"/>
          <ac:spMkLst>
            <pc:docMk/>
            <pc:sldMk cId="3145732997" sldId="337"/>
            <ac:spMk id="3" creationId="{44151DB3-74F6-659A-B9AA-60FCE7FAC1BC}"/>
          </ac:spMkLst>
        </pc:spChg>
      </pc:sldChg>
      <pc:sldChg chg="new del">
        <pc:chgData name="Teuku Raja Irfan Radarma" userId="cf428174-95ba-4576-8554-3a3b8ffa52b7" providerId="ADAL" clId="{ED80ED45-7832-41A6-8C12-06C981B2429F}" dt="2023-12-17T11:09:03.445" v="1268" actId="680"/>
        <pc:sldMkLst>
          <pc:docMk/>
          <pc:sldMk cId="1128033240" sldId="338"/>
        </pc:sldMkLst>
      </pc:sldChg>
      <pc:sldChg chg="addSp delSp modSp new mod ord">
        <pc:chgData name="Teuku Raja Irfan Radarma" userId="cf428174-95ba-4576-8554-3a3b8ffa52b7" providerId="ADAL" clId="{ED80ED45-7832-41A6-8C12-06C981B2429F}" dt="2023-12-17T11:11:13.957" v="1436" actId="1076"/>
        <pc:sldMkLst>
          <pc:docMk/>
          <pc:sldMk cId="4047067742" sldId="338"/>
        </pc:sldMkLst>
        <pc:spChg chg="mod">
          <ac:chgData name="Teuku Raja Irfan Radarma" userId="cf428174-95ba-4576-8554-3a3b8ffa52b7" providerId="ADAL" clId="{ED80ED45-7832-41A6-8C12-06C981B2429F}" dt="2023-12-17T11:11:10.364" v="1435" actId="404"/>
          <ac:spMkLst>
            <pc:docMk/>
            <pc:sldMk cId="4047067742" sldId="338"/>
            <ac:spMk id="2" creationId="{02115DF5-E4A0-85AD-F7A4-9ECE7C0ABD1B}"/>
          </ac:spMkLst>
        </pc:spChg>
        <pc:spChg chg="del">
          <ac:chgData name="Teuku Raja Irfan Radarma" userId="cf428174-95ba-4576-8554-3a3b8ffa52b7" providerId="ADAL" clId="{ED80ED45-7832-41A6-8C12-06C981B2429F}" dt="2023-12-17T11:09:15.917" v="1272"/>
          <ac:spMkLst>
            <pc:docMk/>
            <pc:sldMk cId="4047067742" sldId="338"/>
            <ac:spMk id="3" creationId="{56409582-E20E-2546-6EA1-F111DC27B284}"/>
          </ac:spMkLst>
        </pc:spChg>
        <pc:spChg chg="add mod">
          <ac:chgData name="Teuku Raja Irfan Radarma" userId="cf428174-95ba-4576-8554-3a3b8ffa52b7" providerId="ADAL" clId="{ED80ED45-7832-41A6-8C12-06C981B2429F}" dt="2023-12-17T11:11:13.957" v="1436" actId="1076"/>
          <ac:spMkLst>
            <pc:docMk/>
            <pc:sldMk cId="4047067742" sldId="338"/>
            <ac:spMk id="6" creationId="{B7470454-2913-B28F-E6B2-1715A8BBD662}"/>
          </ac:spMkLst>
        </pc:spChg>
        <pc:picChg chg="add mod">
          <ac:chgData name="Teuku Raja Irfan Radarma" userId="cf428174-95ba-4576-8554-3a3b8ffa52b7" providerId="ADAL" clId="{ED80ED45-7832-41A6-8C12-06C981B2429F}" dt="2023-12-17T11:10:54.250" v="1423" actId="1076"/>
          <ac:picMkLst>
            <pc:docMk/>
            <pc:sldMk cId="4047067742" sldId="338"/>
            <ac:picMk id="5" creationId="{4CFC3B96-CD6A-7AA6-5074-04A5B7D0FFC5}"/>
          </ac:picMkLst>
        </pc:picChg>
      </pc:sldChg>
      <pc:sldChg chg="new del">
        <pc:chgData name="Teuku Raja Irfan Radarma" userId="cf428174-95ba-4576-8554-3a3b8ffa52b7" providerId="ADAL" clId="{ED80ED45-7832-41A6-8C12-06C981B2429F}" dt="2023-12-17T11:10:00.998" v="1359" actId="47"/>
        <pc:sldMkLst>
          <pc:docMk/>
          <pc:sldMk cId="2081032888" sldId="339"/>
        </pc:sldMkLst>
      </pc:sldChg>
      <pc:sldChg chg="addSp delSp modSp add del mod">
        <pc:chgData name="Teuku Raja Irfan Radarma" userId="cf428174-95ba-4576-8554-3a3b8ffa52b7" providerId="ADAL" clId="{ED80ED45-7832-41A6-8C12-06C981B2429F}" dt="2023-12-17T11:17:52.841" v="1517" actId="47"/>
        <pc:sldMkLst>
          <pc:docMk/>
          <pc:sldMk cId="2960802451" sldId="339"/>
        </pc:sldMkLst>
        <pc:spChg chg="add del mod">
          <ac:chgData name="Teuku Raja Irfan Radarma" userId="cf428174-95ba-4576-8554-3a3b8ffa52b7" providerId="ADAL" clId="{ED80ED45-7832-41A6-8C12-06C981B2429F}" dt="2023-12-17T11:10:07.855" v="1363" actId="478"/>
          <ac:spMkLst>
            <pc:docMk/>
            <pc:sldMk cId="2960802451" sldId="339"/>
            <ac:spMk id="6" creationId="{221D37B7-495F-8044-E418-896E9629E591}"/>
          </ac:spMkLst>
        </pc:spChg>
        <pc:picChg chg="del">
          <ac:chgData name="Teuku Raja Irfan Radarma" userId="cf428174-95ba-4576-8554-3a3b8ffa52b7" providerId="ADAL" clId="{ED80ED45-7832-41A6-8C12-06C981B2429F}" dt="2023-12-17T11:10:05.502" v="1361" actId="478"/>
          <ac:picMkLst>
            <pc:docMk/>
            <pc:sldMk cId="2960802451" sldId="339"/>
            <ac:picMk id="5" creationId="{4CFC3B96-CD6A-7AA6-5074-04A5B7D0FFC5}"/>
          </ac:picMkLst>
        </pc:picChg>
        <pc:picChg chg="add del mod">
          <ac:chgData name="Teuku Raja Irfan Radarma" userId="cf428174-95ba-4576-8554-3a3b8ffa52b7" providerId="ADAL" clId="{ED80ED45-7832-41A6-8C12-06C981B2429F}" dt="2023-12-17T11:11:28.520" v="1441" actId="21"/>
          <ac:picMkLst>
            <pc:docMk/>
            <pc:sldMk cId="2960802451" sldId="339"/>
            <ac:picMk id="7" creationId="{08D7D882-7F50-370B-7F2D-8424B3E26448}"/>
          </ac:picMkLst>
        </pc:picChg>
      </pc:sldChg>
      <pc:sldChg chg="addSp delSp modSp add mod">
        <pc:chgData name="Teuku Raja Irfan Radarma" userId="cf428174-95ba-4576-8554-3a3b8ffa52b7" providerId="ADAL" clId="{ED80ED45-7832-41A6-8C12-06C981B2429F}" dt="2023-12-17T11:11:36.051" v="1445" actId="1076"/>
        <pc:sldMkLst>
          <pc:docMk/>
          <pc:sldMk cId="3833029475" sldId="340"/>
        </pc:sldMkLst>
        <pc:spChg chg="mod">
          <ac:chgData name="Teuku Raja Irfan Radarma" userId="cf428174-95ba-4576-8554-3a3b8ffa52b7" providerId="ADAL" clId="{ED80ED45-7832-41A6-8C12-06C981B2429F}" dt="2023-12-17T11:11:24.284" v="1439"/>
          <ac:spMkLst>
            <pc:docMk/>
            <pc:sldMk cId="3833029475" sldId="340"/>
            <ac:spMk id="2" creationId="{02115DF5-E4A0-85AD-F7A4-9ECE7C0ABD1B}"/>
          </ac:spMkLst>
        </pc:spChg>
        <pc:spChg chg="mod">
          <ac:chgData name="Teuku Raja Irfan Radarma" userId="cf428174-95ba-4576-8554-3a3b8ffa52b7" providerId="ADAL" clId="{ED80ED45-7832-41A6-8C12-06C981B2429F}" dt="2023-12-17T11:11:17.881" v="1438" actId="20577"/>
          <ac:spMkLst>
            <pc:docMk/>
            <pc:sldMk cId="3833029475" sldId="340"/>
            <ac:spMk id="6" creationId="{B7470454-2913-B28F-E6B2-1715A8BBD662}"/>
          </ac:spMkLst>
        </pc:spChg>
        <pc:spChg chg="add del mod">
          <ac:chgData name="Teuku Raja Irfan Radarma" userId="cf428174-95ba-4576-8554-3a3b8ffa52b7" providerId="ADAL" clId="{ED80ED45-7832-41A6-8C12-06C981B2429F}" dt="2023-12-17T11:11:30.833" v="1442" actId="478"/>
          <ac:spMkLst>
            <pc:docMk/>
            <pc:sldMk cId="3833029475" sldId="340"/>
            <ac:spMk id="7" creationId="{BFCF933C-D251-F09D-AB88-ACDB8AFC62CE}"/>
          </ac:spMkLst>
        </pc:spChg>
        <pc:picChg chg="del">
          <ac:chgData name="Teuku Raja Irfan Radarma" userId="cf428174-95ba-4576-8554-3a3b8ffa52b7" providerId="ADAL" clId="{ED80ED45-7832-41A6-8C12-06C981B2429F}" dt="2023-12-17T11:11:27.045" v="1440" actId="478"/>
          <ac:picMkLst>
            <pc:docMk/>
            <pc:sldMk cId="3833029475" sldId="340"/>
            <ac:picMk id="5" creationId="{4CFC3B96-CD6A-7AA6-5074-04A5B7D0FFC5}"/>
          </ac:picMkLst>
        </pc:picChg>
        <pc:picChg chg="add mod">
          <ac:chgData name="Teuku Raja Irfan Radarma" userId="cf428174-95ba-4576-8554-3a3b8ffa52b7" providerId="ADAL" clId="{ED80ED45-7832-41A6-8C12-06C981B2429F}" dt="2023-12-17T11:11:36.051" v="1445" actId="1076"/>
          <ac:picMkLst>
            <pc:docMk/>
            <pc:sldMk cId="3833029475" sldId="340"/>
            <ac:picMk id="8" creationId="{BED23D7D-87CE-2271-AFC1-E6BB395F2282}"/>
          </ac:picMkLst>
        </pc:picChg>
      </pc:sldChg>
      <pc:sldChg chg="addSp delSp modSp add mod">
        <pc:chgData name="Teuku Raja Irfan Radarma" userId="cf428174-95ba-4576-8554-3a3b8ffa52b7" providerId="ADAL" clId="{ED80ED45-7832-41A6-8C12-06C981B2429F}" dt="2023-12-17T11:15:22.662" v="1458" actId="1076"/>
        <pc:sldMkLst>
          <pc:docMk/>
          <pc:sldMk cId="1891852132" sldId="341"/>
        </pc:sldMkLst>
        <pc:spChg chg="mod">
          <ac:chgData name="Teuku Raja Irfan Radarma" userId="cf428174-95ba-4576-8554-3a3b8ffa52b7" providerId="ADAL" clId="{ED80ED45-7832-41A6-8C12-06C981B2429F}" dt="2023-12-17T11:15:22.662" v="1458" actId="1076"/>
          <ac:spMkLst>
            <pc:docMk/>
            <pc:sldMk cId="1891852132" sldId="341"/>
            <ac:spMk id="2" creationId="{02115DF5-E4A0-85AD-F7A4-9ECE7C0ABD1B}"/>
          </ac:spMkLst>
        </pc:spChg>
        <pc:spChg chg="mod">
          <ac:chgData name="Teuku Raja Irfan Radarma" userId="cf428174-95ba-4576-8554-3a3b8ffa52b7" providerId="ADAL" clId="{ED80ED45-7832-41A6-8C12-06C981B2429F}" dt="2023-12-17T11:14:48.634" v="1450" actId="20577"/>
          <ac:spMkLst>
            <pc:docMk/>
            <pc:sldMk cId="1891852132" sldId="341"/>
            <ac:spMk id="6" creationId="{B7470454-2913-B28F-E6B2-1715A8BBD662}"/>
          </ac:spMkLst>
        </pc:spChg>
        <pc:picChg chg="add mod">
          <ac:chgData name="Teuku Raja Irfan Radarma" userId="cf428174-95ba-4576-8554-3a3b8ffa52b7" providerId="ADAL" clId="{ED80ED45-7832-41A6-8C12-06C981B2429F}" dt="2023-12-17T11:15:09.218" v="1457" actId="1076"/>
          <ac:picMkLst>
            <pc:docMk/>
            <pc:sldMk cId="1891852132" sldId="341"/>
            <ac:picMk id="3" creationId="{1B2A3844-8563-C94F-60B0-13A14C5598AB}"/>
          </ac:picMkLst>
        </pc:picChg>
        <pc:picChg chg="add mod">
          <ac:chgData name="Teuku Raja Irfan Radarma" userId="cf428174-95ba-4576-8554-3a3b8ffa52b7" providerId="ADAL" clId="{ED80ED45-7832-41A6-8C12-06C981B2429F}" dt="2023-12-17T11:15:09.218" v="1457" actId="1076"/>
          <ac:picMkLst>
            <pc:docMk/>
            <pc:sldMk cId="1891852132" sldId="341"/>
            <ac:picMk id="5" creationId="{C22D3CFB-D68B-BD79-A57B-4A018D89E1C3}"/>
          </ac:picMkLst>
        </pc:picChg>
        <pc:picChg chg="del">
          <ac:chgData name="Teuku Raja Irfan Radarma" userId="cf428174-95ba-4576-8554-3a3b8ffa52b7" providerId="ADAL" clId="{ED80ED45-7832-41A6-8C12-06C981B2429F}" dt="2023-12-17T11:14:54.110" v="1451" actId="478"/>
          <ac:picMkLst>
            <pc:docMk/>
            <pc:sldMk cId="1891852132" sldId="341"/>
            <ac:picMk id="8" creationId="{BED23D7D-87CE-2271-AFC1-E6BB395F2282}"/>
          </ac:picMkLst>
        </pc:picChg>
      </pc:sldChg>
      <pc:sldChg chg="addSp delSp modSp add mod">
        <pc:chgData name="Teuku Raja Irfan Radarma" userId="cf428174-95ba-4576-8554-3a3b8ffa52b7" providerId="ADAL" clId="{ED80ED45-7832-41A6-8C12-06C981B2429F}" dt="2023-12-17T11:16:10.358" v="1472" actId="1076"/>
        <pc:sldMkLst>
          <pc:docMk/>
          <pc:sldMk cId="2218987876" sldId="342"/>
        </pc:sldMkLst>
        <pc:spChg chg="mod">
          <ac:chgData name="Teuku Raja Irfan Radarma" userId="cf428174-95ba-4576-8554-3a3b8ffa52b7" providerId="ADAL" clId="{ED80ED45-7832-41A6-8C12-06C981B2429F}" dt="2023-12-17T11:15:48.111" v="1461" actId="14100"/>
          <ac:spMkLst>
            <pc:docMk/>
            <pc:sldMk cId="2218987876" sldId="342"/>
            <ac:spMk id="2" creationId="{02115DF5-E4A0-85AD-F7A4-9ECE7C0ABD1B}"/>
          </ac:spMkLst>
        </pc:spChg>
        <pc:spChg chg="mod">
          <ac:chgData name="Teuku Raja Irfan Radarma" userId="cf428174-95ba-4576-8554-3a3b8ffa52b7" providerId="ADAL" clId="{ED80ED45-7832-41A6-8C12-06C981B2429F}" dt="2023-12-17T11:15:51.955" v="1462" actId="20577"/>
          <ac:spMkLst>
            <pc:docMk/>
            <pc:sldMk cId="2218987876" sldId="342"/>
            <ac:spMk id="6" creationId="{B7470454-2913-B28F-E6B2-1715A8BBD662}"/>
          </ac:spMkLst>
        </pc:spChg>
        <pc:picChg chg="del">
          <ac:chgData name="Teuku Raja Irfan Radarma" userId="cf428174-95ba-4576-8554-3a3b8ffa52b7" providerId="ADAL" clId="{ED80ED45-7832-41A6-8C12-06C981B2429F}" dt="2023-12-17T11:15:55.381" v="1463" actId="478"/>
          <ac:picMkLst>
            <pc:docMk/>
            <pc:sldMk cId="2218987876" sldId="342"/>
            <ac:picMk id="3" creationId="{1B2A3844-8563-C94F-60B0-13A14C5598AB}"/>
          </ac:picMkLst>
        </pc:picChg>
        <pc:picChg chg="del">
          <ac:chgData name="Teuku Raja Irfan Radarma" userId="cf428174-95ba-4576-8554-3a3b8ffa52b7" providerId="ADAL" clId="{ED80ED45-7832-41A6-8C12-06C981B2429F}" dt="2023-12-17T11:15:55.381" v="1463" actId="478"/>
          <ac:picMkLst>
            <pc:docMk/>
            <pc:sldMk cId="2218987876" sldId="342"/>
            <ac:picMk id="5" creationId="{C22D3CFB-D68B-BD79-A57B-4A018D89E1C3}"/>
          </ac:picMkLst>
        </pc:picChg>
        <pc:picChg chg="add mod">
          <ac:chgData name="Teuku Raja Irfan Radarma" userId="cf428174-95ba-4576-8554-3a3b8ffa52b7" providerId="ADAL" clId="{ED80ED45-7832-41A6-8C12-06C981B2429F}" dt="2023-12-17T11:16:10.358" v="1472" actId="1076"/>
          <ac:picMkLst>
            <pc:docMk/>
            <pc:sldMk cId="2218987876" sldId="342"/>
            <ac:picMk id="7" creationId="{A9FD898E-9F72-8CA5-B309-4B388B38AA27}"/>
          </ac:picMkLst>
        </pc:picChg>
        <pc:picChg chg="add mod">
          <ac:chgData name="Teuku Raja Irfan Radarma" userId="cf428174-95ba-4576-8554-3a3b8ffa52b7" providerId="ADAL" clId="{ED80ED45-7832-41A6-8C12-06C981B2429F}" dt="2023-12-17T11:16:08.962" v="1471" actId="1076"/>
          <ac:picMkLst>
            <pc:docMk/>
            <pc:sldMk cId="2218987876" sldId="342"/>
            <ac:picMk id="8" creationId="{6F2FB30C-4C72-363C-F1D5-6038CB4BFD51}"/>
          </ac:picMkLst>
        </pc:picChg>
      </pc:sldChg>
      <pc:sldChg chg="addSp delSp modSp add mod">
        <pc:chgData name="Teuku Raja Irfan Radarma" userId="cf428174-95ba-4576-8554-3a3b8ffa52b7" providerId="ADAL" clId="{ED80ED45-7832-41A6-8C12-06C981B2429F}" dt="2023-12-17T11:17:24.492" v="1497" actId="20577"/>
        <pc:sldMkLst>
          <pc:docMk/>
          <pc:sldMk cId="1099123982" sldId="343"/>
        </pc:sldMkLst>
        <pc:spChg chg="mod">
          <ac:chgData name="Teuku Raja Irfan Radarma" userId="cf428174-95ba-4576-8554-3a3b8ffa52b7" providerId="ADAL" clId="{ED80ED45-7832-41A6-8C12-06C981B2429F}" dt="2023-12-17T11:16:25.348" v="1474"/>
          <ac:spMkLst>
            <pc:docMk/>
            <pc:sldMk cId="1099123982" sldId="343"/>
            <ac:spMk id="2" creationId="{02115DF5-E4A0-85AD-F7A4-9ECE7C0ABD1B}"/>
          </ac:spMkLst>
        </pc:spChg>
        <pc:spChg chg="add del mod">
          <ac:chgData name="Teuku Raja Irfan Radarma" userId="cf428174-95ba-4576-8554-3a3b8ffa52b7" providerId="ADAL" clId="{ED80ED45-7832-41A6-8C12-06C981B2429F}" dt="2023-12-17T11:16:33.266" v="1477" actId="478"/>
          <ac:spMkLst>
            <pc:docMk/>
            <pc:sldMk cId="1099123982" sldId="343"/>
            <ac:spMk id="5" creationId="{E905B2F8-6FC7-EE14-C1A7-D0E1ECDD54D2}"/>
          </ac:spMkLst>
        </pc:spChg>
        <pc:spChg chg="mod">
          <ac:chgData name="Teuku Raja Irfan Radarma" userId="cf428174-95ba-4576-8554-3a3b8ffa52b7" providerId="ADAL" clId="{ED80ED45-7832-41A6-8C12-06C981B2429F}" dt="2023-12-17T11:17:24.492" v="1497" actId="20577"/>
          <ac:spMkLst>
            <pc:docMk/>
            <pc:sldMk cId="1099123982" sldId="343"/>
            <ac:spMk id="6" creationId="{B7470454-2913-B28F-E6B2-1715A8BBD662}"/>
          </ac:spMkLst>
        </pc:spChg>
        <pc:picChg chg="del">
          <ac:chgData name="Teuku Raja Irfan Radarma" userId="cf428174-95ba-4576-8554-3a3b8ffa52b7" providerId="ADAL" clId="{ED80ED45-7832-41A6-8C12-06C981B2429F}" dt="2023-12-17T11:16:31.099" v="1475" actId="478"/>
          <ac:picMkLst>
            <pc:docMk/>
            <pc:sldMk cId="1099123982" sldId="343"/>
            <ac:picMk id="7" creationId="{A9FD898E-9F72-8CA5-B309-4B388B38AA27}"/>
          </ac:picMkLst>
        </pc:picChg>
        <pc:picChg chg="del">
          <ac:chgData name="Teuku Raja Irfan Radarma" userId="cf428174-95ba-4576-8554-3a3b8ffa52b7" providerId="ADAL" clId="{ED80ED45-7832-41A6-8C12-06C981B2429F}" dt="2023-12-17T11:16:31.099" v="1475" actId="478"/>
          <ac:picMkLst>
            <pc:docMk/>
            <pc:sldMk cId="1099123982" sldId="343"/>
            <ac:picMk id="8" creationId="{6F2FB30C-4C72-363C-F1D5-6038CB4BFD51}"/>
          </ac:picMkLst>
        </pc:picChg>
        <pc:picChg chg="add mod">
          <ac:chgData name="Teuku Raja Irfan Radarma" userId="cf428174-95ba-4576-8554-3a3b8ffa52b7" providerId="ADAL" clId="{ED80ED45-7832-41A6-8C12-06C981B2429F}" dt="2023-12-17T11:16:59.402" v="1491" actId="1076"/>
          <ac:picMkLst>
            <pc:docMk/>
            <pc:sldMk cId="1099123982" sldId="343"/>
            <ac:picMk id="9" creationId="{325A7C60-28BA-95D6-5259-B3FB45666664}"/>
          </ac:picMkLst>
        </pc:picChg>
        <pc:picChg chg="add mod ord">
          <ac:chgData name="Teuku Raja Irfan Radarma" userId="cf428174-95ba-4576-8554-3a3b8ffa52b7" providerId="ADAL" clId="{ED80ED45-7832-41A6-8C12-06C981B2429F}" dt="2023-12-17T11:17:18.671" v="1496" actId="1076"/>
          <ac:picMkLst>
            <pc:docMk/>
            <pc:sldMk cId="1099123982" sldId="343"/>
            <ac:picMk id="10" creationId="{F8F2F130-8CCC-4142-4F78-13CF8820E6DC}"/>
          </ac:picMkLst>
        </pc:picChg>
        <pc:picChg chg="add mod">
          <ac:chgData name="Teuku Raja Irfan Radarma" userId="cf428174-95ba-4576-8554-3a3b8ffa52b7" providerId="ADAL" clId="{ED80ED45-7832-41A6-8C12-06C981B2429F}" dt="2023-12-17T11:17:17.400" v="1495" actId="1076"/>
          <ac:picMkLst>
            <pc:docMk/>
            <pc:sldMk cId="1099123982" sldId="343"/>
            <ac:picMk id="11" creationId="{4FB228A5-FC9B-DF2D-2612-3B11DAB5F170}"/>
          </ac:picMkLst>
        </pc:picChg>
      </pc:sldChg>
      <pc:sldChg chg="modSp new mod">
        <pc:chgData name="Teuku Raja Irfan Radarma" userId="cf428174-95ba-4576-8554-3a3b8ffa52b7" providerId="ADAL" clId="{ED80ED45-7832-41A6-8C12-06C981B2429F}" dt="2023-12-17T11:38:11.935" v="2425" actId="20577"/>
        <pc:sldMkLst>
          <pc:docMk/>
          <pc:sldMk cId="1189270494" sldId="344"/>
        </pc:sldMkLst>
        <pc:spChg chg="mod">
          <ac:chgData name="Teuku Raja Irfan Radarma" userId="cf428174-95ba-4576-8554-3a3b8ffa52b7" providerId="ADAL" clId="{ED80ED45-7832-41A6-8C12-06C981B2429F}" dt="2023-12-17T11:18:09.707" v="1522" actId="20577"/>
          <ac:spMkLst>
            <pc:docMk/>
            <pc:sldMk cId="1189270494" sldId="344"/>
            <ac:spMk id="2" creationId="{AB176612-2CEE-1379-C26E-3949063CB7E1}"/>
          </ac:spMkLst>
        </pc:spChg>
        <pc:spChg chg="mod">
          <ac:chgData name="Teuku Raja Irfan Radarma" userId="cf428174-95ba-4576-8554-3a3b8ffa52b7" providerId="ADAL" clId="{ED80ED45-7832-41A6-8C12-06C981B2429F}" dt="2023-12-17T11:38:11.935" v="2425" actId="20577"/>
          <ac:spMkLst>
            <pc:docMk/>
            <pc:sldMk cId="1189270494" sldId="344"/>
            <ac:spMk id="3" creationId="{81A50890-DD60-FD1F-F05D-F8803BD40A35}"/>
          </ac:spMkLst>
        </pc:spChg>
      </pc:sldChg>
      <pc:sldChg chg="modSp add mod ord">
        <pc:chgData name="Teuku Raja Irfan Radarma" userId="cf428174-95ba-4576-8554-3a3b8ffa52b7" providerId="ADAL" clId="{ED80ED45-7832-41A6-8C12-06C981B2429F}" dt="2023-12-17T11:28:00.241" v="2239" actId="404"/>
        <pc:sldMkLst>
          <pc:docMk/>
          <pc:sldMk cId="64842111" sldId="345"/>
        </pc:sldMkLst>
        <pc:spChg chg="mod">
          <ac:chgData name="Teuku Raja Irfan Radarma" userId="cf428174-95ba-4576-8554-3a3b8ffa52b7" providerId="ADAL" clId="{ED80ED45-7832-41A6-8C12-06C981B2429F}" dt="2023-12-17T11:22:01.247" v="1650" actId="20577"/>
          <ac:spMkLst>
            <pc:docMk/>
            <pc:sldMk cId="64842111" sldId="345"/>
            <ac:spMk id="2" creationId="{00A4A8E2-266E-8C24-DFD2-E03504FE6625}"/>
          </ac:spMkLst>
        </pc:spChg>
        <pc:spChg chg="mod">
          <ac:chgData name="Teuku Raja Irfan Radarma" userId="cf428174-95ba-4576-8554-3a3b8ffa52b7" providerId="ADAL" clId="{ED80ED45-7832-41A6-8C12-06C981B2429F}" dt="2023-12-17T11:28:00.241" v="2239" actId="404"/>
          <ac:spMkLst>
            <pc:docMk/>
            <pc:sldMk cId="64842111" sldId="345"/>
            <ac:spMk id="3" creationId="{63955270-1CEC-59B7-A8C1-BB038093005F}"/>
          </ac:spMkLst>
        </pc:spChg>
      </pc:sldChg>
      <pc:sldChg chg="addSp delSp modSp new mod modAnim">
        <pc:chgData name="Teuku Raja Irfan Radarma" userId="cf428174-95ba-4576-8554-3a3b8ffa52b7" providerId="ADAL" clId="{ED80ED45-7832-41A6-8C12-06C981B2429F}" dt="2023-12-17T11:19:49.004" v="1613"/>
        <pc:sldMkLst>
          <pc:docMk/>
          <pc:sldMk cId="143207295" sldId="346"/>
        </pc:sldMkLst>
        <pc:spChg chg="del">
          <ac:chgData name="Teuku Raja Irfan Radarma" userId="cf428174-95ba-4576-8554-3a3b8ffa52b7" providerId="ADAL" clId="{ED80ED45-7832-41A6-8C12-06C981B2429F}" dt="2023-12-17T11:19:48.628" v="1612" actId="478"/>
          <ac:spMkLst>
            <pc:docMk/>
            <pc:sldMk cId="143207295" sldId="346"/>
            <ac:spMk id="2" creationId="{AF0F6124-29A7-C5DB-0109-B41CC9BE2EF0}"/>
          </ac:spMkLst>
        </pc:spChg>
        <pc:spChg chg="del">
          <ac:chgData name="Teuku Raja Irfan Radarma" userId="cf428174-95ba-4576-8554-3a3b8ffa52b7" providerId="ADAL" clId="{ED80ED45-7832-41A6-8C12-06C981B2429F}" dt="2023-12-17T11:19:48.628" v="1612" actId="478"/>
          <ac:spMkLst>
            <pc:docMk/>
            <pc:sldMk cId="143207295" sldId="346"/>
            <ac:spMk id="3" creationId="{1DED7BA9-7C4C-1D05-F1BE-B0771A718D68}"/>
          </ac:spMkLst>
        </pc:spChg>
        <pc:spChg chg="add mod">
          <ac:chgData name="Teuku Raja Irfan Radarma" userId="cf428174-95ba-4576-8554-3a3b8ffa52b7" providerId="ADAL" clId="{ED80ED45-7832-41A6-8C12-06C981B2429F}" dt="2023-12-17T11:19:49.004" v="1613"/>
          <ac:spMkLst>
            <pc:docMk/>
            <pc:sldMk cId="143207295" sldId="346"/>
            <ac:spMk id="5" creationId="{1A767850-B58A-7094-C391-F0AA5B70825A}"/>
          </ac:spMkLst>
        </pc:spChg>
        <pc:spChg chg="add mod">
          <ac:chgData name="Teuku Raja Irfan Radarma" userId="cf428174-95ba-4576-8554-3a3b8ffa52b7" providerId="ADAL" clId="{ED80ED45-7832-41A6-8C12-06C981B2429F}" dt="2023-12-17T11:19:49.004" v="1613"/>
          <ac:spMkLst>
            <pc:docMk/>
            <pc:sldMk cId="143207295" sldId="346"/>
            <ac:spMk id="8" creationId="{09C00151-4D34-4734-D007-13EE7E1BD4DB}"/>
          </ac:spMkLst>
        </pc:spChg>
        <pc:picChg chg="add mod">
          <ac:chgData name="Teuku Raja Irfan Radarma" userId="cf428174-95ba-4576-8554-3a3b8ffa52b7" providerId="ADAL" clId="{ED80ED45-7832-41A6-8C12-06C981B2429F}" dt="2023-12-17T11:19:49.004" v="1613"/>
          <ac:picMkLst>
            <pc:docMk/>
            <pc:sldMk cId="143207295" sldId="346"/>
            <ac:picMk id="6" creationId="{754E0CE0-06E2-CD77-00C8-C666753A2FC6}"/>
          </ac:picMkLst>
        </pc:picChg>
        <pc:picChg chg="add mod">
          <ac:chgData name="Teuku Raja Irfan Radarma" userId="cf428174-95ba-4576-8554-3a3b8ffa52b7" providerId="ADAL" clId="{ED80ED45-7832-41A6-8C12-06C981B2429F}" dt="2023-12-17T11:19:49.004" v="1613"/>
          <ac:picMkLst>
            <pc:docMk/>
            <pc:sldMk cId="143207295" sldId="346"/>
            <ac:picMk id="7" creationId="{3F5B8D35-1319-A1CB-81D3-43DC862AB64A}"/>
          </ac:picMkLst>
        </pc:picChg>
      </pc:sldChg>
      <pc:sldChg chg="addSp delSp modSp new mod modAnim">
        <pc:chgData name="Teuku Raja Irfan Radarma" userId="cf428174-95ba-4576-8554-3a3b8ffa52b7" providerId="ADAL" clId="{ED80ED45-7832-41A6-8C12-06C981B2429F}" dt="2023-12-17T11:20:18.720" v="1621"/>
        <pc:sldMkLst>
          <pc:docMk/>
          <pc:sldMk cId="1089005934" sldId="347"/>
        </pc:sldMkLst>
        <pc:spChg chg="del">
          <ac:chgData name="Teuku Raja Irfan Radarma" userId="cf428174-95ba-4576-8554-3a3b8ffa52b7" providerId="ADAL" clId="{ED80ED45-7832-41A6-8C12-06C981B2429F}" dt="2023-12-17T11:20:18.453" v="1620" actId="478"/>
          <ac:spMkLst>
            <pc:docMk/>
            <pc:sldMk cId="1089005934" sldId="347"/>
            <ac:spMk id="2" creationId="{156CE366-ED2B-0B9C-02A5-B150408E5805}"/>
          </ac:spMkLst>
        </pc:spChg>
        <pc:spChg chg="del">
          <ac:chgData name="Teuku Raja Irfan Radarma" userId="cf428174-95ba-4576-8554-3a3b8ffa52b7" providerId="ADAL" clId="{ED80ED45-7832-41A6-8C12-06C981B2429F}" dt="2023-12-17T11:20:18.453" v="1620" actId="478"/>
          <ac:spMkLst>
            <pc:docMk/>
            <pc:sldMk cId="1089005934" sldId="347"/>
            <ac:spMk id="3" creationId="{EC3D50E2-A7F4-05DB-DCFE-AD61D200A054}"/>
          </ac:spMkLst>
        </pc:spChg>
        <pc:spChg chg="add mod">
          <ac:chgData name="Teuku Raja Irfan Radarma" userId="cf428174-95ba-4576-8554-3a3b8ffa52b7" providerId="ADAL" clId="{ED80ED45-7832-41A6-8C12-06C981B2429F}" dt="2023-12-17T11:20:18.720" v="1621"/>
          <ac:spMkLst>
            <pc:docMk/>
            <pc:sldMk cId="1089005934" sldId="347"/>
            <ac:spMk id="5" creationId="{AB6670AD-42FC-045C-AA7D-C3FB05C5F9E3}"/>
          </ac:spMkLst>
        </pc:spChg>
        <pc:spChg chg="add mod">
          <ac:chgData name="Teuku Raja Irfan Radarma" userId="cf428174-95ba-4576-8554-3a3b8ffa52b7" providerId="ADAL" clId="{ED80ED45-7832-41A6-8C12-06C981B2429F}" dt="2023-12-17T11:20:18.720" v="1621"/>
          <ac:spMkLst>
            <pc:docMk/>
            <pc:sldMk cId="1089005934" sldId="347"/>
            <ac:spMk id="7" creationId="{B04747D9-93F7-5D36-810C-4F8D94F15801}"/>
          </ac:spMkLst>
        </pc:spChg>
        <pc:picChg chg="add mod">
          <ac:chgData name="Teuku Raja Irfan Radarma" userId="cf428174-95ba-4576-8554-3a3b8ffa52b7" providerId="ADAL" clId="{ED80ED45-7832-41A6-8C12-06C981B2429F}" dt="2023-12-17T11:20:18.720" v="1621"/>
          <ac:picMkLst>
            <pc:docMk/>
            <pc:sldMk cId="1089005934" sldId="347"/>
            <ac:picMk id="6" creationId="{CEC8ABF5-D71A-AD46-90C3-BE2ACE9F9937}"/>
          </ac:picMkLst>
        </pc:picChg>
        <pc:picChg chg="add mod">
          <ac:chgData name="Teuku Raja Irfan Radarma" userId="cf428174-95ba-4576-8554-3a3b8ffa52b7" providerId="ADAL" clId="{ED80ED45-7832-41A6-8C12-06C981B2429F}" dt="2023-12-17T11:20:18.720" v="1621"/>
          <ac:picMkLst>
            <pc:docMk/>
            <pc:sldMk cId="1089005934" sldId="347"/>
            <ac:picMk id="8" creationId="{68CC01C7-CA47-CEC3-74FC-14158C03EEFB}"/>
          </ac:picMkLst>
        </pc:picChg>
      </pc:sldChg>
      <pc:sldChg chg="addSp delSp modSp new mod ord modAnim">
        <pc:chgData name="Teuku Raja Irfan Radarma" userId="cf428174-95ba-4576-8554-3a3b8ffa52b7" providerId="ADAL" clId="{ED80ED45-7832-41A6-8C12-06C981B2429F}" dt="2023-12-17T11:20:07.158" v="1619"/>
        <pc:sldMkLst>
          <pc:docMk/>
          <pc:sldMk cId="2771805851" sldId="348"/>
        </pc:sldMkLst>
        <pc:spChg chg="del">
          <ac:chgData name="Teuku Raja Irfan Radarma" userId="cf428174-95ba-4576-8554-3a3b8ffa52b7" providerId="ADAL" clId="{ED80ED45-7832-41A6-8C12-06C981B2429F}" dt="2023-12-17T11:20:03.486" v="1616" actId="478"/>
          <ac:spMkLst>
            <pc:docMk/>
            <pc:sldMk cId="2771805851" sldId="348"/>
            <ac:spMk id="2" creationId="{03ADA02C-0D7C-E748-B1DD-0D4B2297ECE5}"/>
          </ac:spMkLst>
        </pc:spChg>
        <pc:spChg chg="del">
          <ac:chgData name="Teuku Raja Irfan Radarma" userId="cf428174-95ba-4576-8554-3a3b8ffa52b7" providerId="ADAL" clId="{ED80ED45-7832-41A6-8C12-06C981B2429F}" dt="2023-12-17T11:20:03.486" v="1616" actId="478"/>
          <ac:spMkLst>
            <pc:docMk/>
            <pc:sldMk cId="2771805851" sldId="348"/>
            <ac:spMk id="3" creationId="{40EC6A78-44C4-5E81-CF0B-BC39B56B5B7D}"/>
          </ac:spMkLst>
        </pc:spChg>
        <pc:spChg chg="add mod">
          <ac:chgData name="Teuku Raja Irfan Radarma" userId="cf428174-95ba-4576-8554-3a3b8ffa52b7" providerId="ADAL" clId="{ED80ED45-7832-41A6-8C12-06C981B2429F}" dt="2023-12-17T11:20:03.878" v="1617"/>
          <ac:spMkLst>
            <pc:docMk/>
            <pc:sldMk cId="2771805851" sldId="348"/>
            <ac:spMk id="5" creationId="{365547EC-6DF3-7596-57B1-E8639AE776C6}"/>
          </ac:spMkLst>
        </pc:spChg>
        <pc:spChg chg="add mod">
          <ac:chgData name="Teuku Raja Irfan Radarma" userId="cf428174-95ba-4576-8554-3a3b8ffa52b7" providerId="ADAL" clId="{ED80ED45-7832-41A6-8C12-06C981B2429F}" dt="2023-12-17T11:20:03.878" v="1617"/>
          <ac:spMkLst>
            <pc:docMk/>
            <pc:sldMk cId="2771805851" sldId="348"/>
            <ac:spMk id="7" creationId="{39534BFC-E375-291E-B884-6AAE86A9B97D}"/>
          </ac:spMkLst>
        </pc:spChg>
        <pc:picChg chg="add mod">
          <ac:chgData name="Teuku Raja Irfan Radarma" userId="cf428174-95ba-4576-8554-3a3b8ffa52b7" providerId="ADAL" clId="{ED80ED45-7832-41A6-8C12-06C981B2429F}" dt="2023-12-17T11:20:03.878" v="1617"/>
          <ac:picMkLst>
            <pc:docMk/>
            <pc:sldMk cId="2771805851" sldId="348"/>
            <ac:picMk id="6" creationId="{93E313D2-F0F7-1449-F973-75A9602E7561}"/>
          </ac:picMkLst>
        </pc:picChg>
        <pc:picChg chg="add mod">
          <ac:chgData name="Teuku Raja Irfan Radarma" userId="cf428174-95ba-4576-8554-3a3b8ffa52b7" providerId="ADAL" clId="{ED80ED45-7832-41A6-8C12-06C981B2429F}" dt="2023-12-17T11:20:03.878" v="1617"/>
          <ac:picMkLst>
            <pc:docMk/>
            <pc:sldMk cId="2771805851" sldId="348"/>
            <ac:picMk id="8" creationId="{43CD5238-B987-5925-307D-761D3FB94176}"/>
          </ac:picMkLst>
        </pc:picChg>
      </pc:sldChg>
      <pc:sldChg chg="addSp delSp modSp new mod modAnim">
        <pc:chgData name="Teuku Raja Irfan Radarma" userId="cf428174-95ba-4576-8554-3a3b8ffa52b7" providerId="ADAL" clId="{ED80ED45-7832-41A6-8C12-06C981B2429F}" dt="2023-12-17T11:20:34.520" v="1626"/>
        <pc:sldMkLst>
          <pc:docMk/>
          <pc:sldMk cId="3794038336" sldId="349"/>
        </pc:sldMkLst>
        <pc:spChg chg="del">
          <ac:chgData name="Teuku Raja Irfan Radarma" userId="cf428174-95ba-4576-8554-3a3b8ffa52b7" providerId="ADAL" clId="{ED80ED45-7832-41A6-8C12-06C981B2429F}" dt="2023-12-17T11:20:28.463" v="1623" actId="478"/>
          <ac:spMkLst>
            <pc:docMk/>
            <pc:sldMk cId="3794038336" sldId="349"/>
            <ac:spMk id="2" creationId="{BFB8458C-D0C8-5956-F628-831629DCC58F}"/>
          </ac:spMkLst>
        </pc:spChg>
        <pc:spChg chg="del">
          <ac:chgData name="Teuku Raja Irfan Radarma" userId="cf428174-95ba-4576-8554-3a3b8ffa52b7" providerId="ADAL" clId="{ED80ED45-7832-41A6-8C12-06C981B2429F}" dt="2023-12-17T11:20:28.463" v="1623" actId="478"/>
          <ac:spMkLst>
            <pc:docMk/>
            <pc:sldMk cId="3794038336" sldId="349"/>
            <ac:spMk id="3" creationId="{4B811839-F575-387D-4945-C281A2985CD2}"/>
          </ac:spMkLst>
        </pc:spChg>
        <pc:spChg chg="add del mod">
          <ac:chgData name="Teuku Raja Irfan Radarma" userId="cf428174-95ba-4576-8554-3a3b8ffa52b7" providerId="ADAL" clId="{ED80ED45-7832-41A6-8C12-06C981B2429F}" dt="2023-12-17T11:20:31.758" v="1625"/>
          <ac:spMkLst>
            <pc:docMk/>
            <pc:sldMk cId="3794038336" sldId="349"/>
            <ac:spMk id="7" creationId="{BFB36E42-36FE-26AB-F30A-9BA1AA30EDA7}"/>
          </ac:spMkLst>
        </pc:spChg>
        <pc:spChg chg="add mod">
          <ac:chgData name="Teuku Raja Irfan Radarma" userId="cf428174-95ba-4576-8554-3a3b8ffa52b7" providerId="ADAL" clId="{ED80ED45-7832-41A6-8C12-06C981B2429F}" dt="2023-12-17T11:20:34.520" v="1626"/>
          <ac:spMkLst>
            <pc:docMk/>
            <pc:sldMk cId="3794038336" sldId="349"/>
            <ac:spMk id="9" creationId="{560F7F2F-F585-6055-758C-14465127704C}"/>
          </ac:spMkLst>
        </pc:spChg>
        <pc:spChg chg="add mod">
          <ac:chgData name="Teuku Raja Irfan Radarma" userId="cf428174-95ba-4576-8554-3a3b8ffa52b7" providerId="ADAL" clId="{ED80ED45-7832-41A6-8C12-06C981B2429F}" dt="2023-12-17T11:20:34.520" v="1626"/>
          <ac:spMkLst>
            <pc:docMk/>
            <pc:sldMk cId="3794038336" sldId="349"/>
            <ac:spMk id="12" creationId="{FAE9E651-0387-C1B0-6D17-FDC38EF4A296}"/>
          </ac:spMkLst>
        </pc:spChg>
        <pc:picChg chg="add del mod">
          <ac:chgData name="Teuku Raja Irfan Radarma" userId="cf428174-95ba-4576-8554-3a3b8ffa52b7" providerId="ADAL" clId="{ED80ED45-7832-41A6-8C12-06C981B2429F}" dt="2023-12-17T11:20:31.758" v="1625"/>
          <ac:picMkLst>
            <pc:docMk/>
            <pc:sldMk cId="3794038336" sldId="349"/>
            <ac:picMk id="5" creationId="{2B604E4B-0F2D-F271-DD42-04728ED3B68A}"/>
          </ac:picMkLst>
        </pc:picChg>
        <pc:picChg chg="add del mod">
          <ac:chgData name="Teuku Raja Irfan Radarma" userId="cf428174-95ba-4576-8554-3a3b8ffa52b7" providerId="ADAL" clId="{ED80ED45-7832-41A6-8C12-06C981B2429F}" dt="2023-12-17T11:20:31.758" v="1625"/>
          <ac:picMkLst>
            <pc:docMk/>
            <pc:sldMk cId="3794038336" sldId="349"/>
            <ac:picMk id="6" creationId="{BAC1171D-9A3A-5866-1FFA-B65484DA5225}"/>
          </ac:picMkLst>
        </pc:picChg>
        <pc:picChg chg="add del mod">
          <ac:chgData name="Teuku Raja Irfan Radarma" userId="cf428174-95ba-4576-8554-3a3b8ffa52b7" providerId="ADAL" clId="{ED80ED45-7832-41A6-8C12-06C981B2429F}" dt="2023-12-17T11:20:31.758" v="1625"/>
          <ac:picMkLst>
            <pc:docMk/>
            <pc:sldMk cId="3794038336" sldId="349"/>
            <ac:picMk id="8" creationId="{0F9DCF36-BD23-1A1D-D042-1D9C28D6C8D4}"/>
          </ac:picMkLst>
        </pc:picChg>
        <pc:picChg chg="add mod">
          <ac:chgData name="Teuku Raja Irfan Radarma" userId="cf428174-95ba-4576-8554-3a3b8ffa52b7" providerId="ADAL" clId="{ED80ED45-7832-41A6-8C12-06C981B2429F}" dt="2023-12-17T11:20:34.520" v="1626"/>
          <ac:picMkLst>
            <pc:docMk/>
            <pc:sldMk cId="3794038336" sldId="349"/>
            <ac:picMk id="10" creationId="{D613A0E3-C990-92F8-77D8-E3FF1AC8E33B}"/>
          </ac:picMkLst>
        </pc:picChg>
        <pc:picChg chg="add mod">
          <ac:chgData name="Teuku Raja Irfan Radarma" userId="cf428174-95ba-4576-8554-3a3b8ffa52b7" providerId="ADAL" clId="{ED80ED45-7832-41A6-8C12-06C981B2429F}" dt="2023-12-17T11:20:34.520" v="1626"/>
          <ac:picMkLst>
            <pc:docMk/>
            <pc:sldMk cId="3794038336" sldId="349"/>
            <ac:picMk id="11" creationId="{61FBFD1F-BA43-D2FB-BA2B-3584E54B0918}"/>
          </ac:picMkLst>
        </pc:picChg>
        <pc:picChg chg="add mod">
          <ac:chgData name="Teuku Raja Irfan Radarma" userId="cf428174-95ba-4576-8554-3a3b8ffa52b7" providerId="ADAL" clId="{ED80ED45-7832-41A6-8C12-06C981B2429F}" dt="2023-12-17T11:20:34.520" v="1626"/>
          <ac:picMkLst>
            <pc:docMk/>
            <pc:sldMk cId="3794038336" sldId="349"/>
            <ac:picMk id="13" creationId="{C519C6EF-44D5-9353-7E8B-8345D15DF306}"/>
          </ac:picMkLst>
        </pc:picChg>
      </pc:sldChg>
      <pc:sldChg chg="new del">
        <pc:chgData name="Teuku Raja Irfan Radarma" userId="cf428174-95ba-4576-8554-3a3b8ffa52b7" providerId="ADAL" clId="{ED80ED45-7832-41A6-8C12-06C981B2429F}" dt="2023-12-17T11:21:41.039" v="1630" actId="47"/>
        <pc:sldMkLst>
          <pc:docMk/>
          <pc:sldMk cId="530578171" sldId="350"/>
        </pc:sldMkLst>
      </pc:sldChg>
      <pc:sldChg chg="new del">
        <pc:chgData name="Teuku Raja Irfan Radarma" userId="cf428174-95ba-4576-8554-3a3b8ffa52b7" providerId="ADAL" clId="{ED80ED45-7832-41A6-8C12-06C981B2429F}" dt="2023-12-17T11:21:16.063" v="1628" actId="47"/>
        <pc:sldMkLst>
          <pc:docMk/>
          <pc:sldMk cId="3028620645" sldId="350"/>
        </pc:sldMkLst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3484215013" sldId="350"/>
        </pc:sldMkLst>
        <pc:spChg chg="mod">
          <ac:chgData name="Teuku Raja Irfan Radarma" userId="cf428174-95ba-4576-8554-3a3b8ffa52b7" providerId="ADAL" clId="{ED80ED45-7832-41A6-8C12-06C981B2429F}" dt="2023-12-17T11:30:33.732" v="2303" actId="20577"/>
          <ac:spMkLst>
            <pc:docMk/>
            <pc:sldMk cId="3484215013" sldId="350"/>
            <ac:spMk id="2" creationId="{83E90EF9-A874-D9BF-D0AB-55CE4F8D0853}"/>
          </ac:spMkLst>
        </pc:spChg>
        <pc:spChg chg="del">
          <ac:chgData name="Teuku Raja Irfan Radarma" userId="cf428174-95ba-4576-8554-3a3b8ffa52b7" providerId="ADAL" clId="{ED80ED45-7832-41A6-8C12-06C981B2429F}" dt="2023-12-17T11:28:50.471" v="2270" actId="478"/>
          <ac:spMkLst>
            <pc:docMk/>
            <pc:sldMk cId="3484215013" sldId="350"/>
            <ac:spMk id="4" creationId="{F1AC0C3E-6F62-C4F8-0CA5-93F03AB1611C}"/>
          </ac:spMkLst>
        </pc:spChg>
        <pc:spChg chg="add mod">
          <ac:chgData name="Teuku Raja Irfan Radarma" userId="cf428174-95ba-4576-8554-3a3b8ffa52b7" providerId="ADAL" clId="{ED80ED45-7832-41A6-8C12-06C981B2429F}" dt="2023-12-17T11:30:47.614" v="2306" actId="1076"/>
          <ac:spMkLst>
            <pc:docMk/>
            <pc:sldMk cId="3484215013" sldId="350"/>
            <ac:spMk id="7" creationId="{1484E351-AE51-0776-43B1-6B543D535071}"/>
          </ac:spMkLst>
        </pc:spChg>
        <pc:picChg chg="add mod">
          <ac:chgData name="Teuku Raja Irfan Radarma" userId="cf428174-95ba-4576-8554-3a3b8ffa52b7" providerId="ADAL" clId="{ED80ED45-7832-41A6-8C12-06C981B2429F}" dt="2023-12-17T11:28:54.063" v="2271"/>
          <ac:picMkLst>
            <pc:docMk/>
            <pc:sldMk cId="3484215013" sldId="350"/>
            <ac:picMk id="5" creationId="{CC1D17F3-51A9-7082-9411-FC4EE719FE58}"/>
          </ac:picMkLst>
        </pc:pic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555367208" sldId="351"/>
        </pc:sldMkLst>
        <pc:spChg chg="mod">
          <ac:chgData name="Teuku Raja Irfan Radarma" userId="cf428174-95ba-4576-8554-3a3b8ffa52b7" providerId="ADAL" clId="{ED80ED45-7832-41A6-8C12-06C981B2429F}" dt="2023-12-17T11:31:22.134" v="2332" actId="14100"/>
          <ac:spMkLst>
            <pc:docMk/>
            <pc:sldMk cId="555367208" sldId="351"/>
            <ac:spMk id="2" creationId="{FF3B23B5-3AF3-E892-6951-930183A4BB24}"/>
          </ac:spMkLst>
        </pc:spChg>
        <pc:spChg chg="del">
          <ac:chgData name="Teuku Raja Irfan Radarma" userId="cf428174-95ba-4576-8554-3a3b8ffa52b7" providerId="ADAL" clId="{ED80ED45-7832-41A6-8C12-06C981B2429F}" dt="2023-12-17T11:31:14.961" v="2329" actId="478"/>
          <ac:spMkLst>
            <pc:docMk/>
            <pc:sldMk cId="555367208" sldId="351"/>
            <ac:spMk id="3" creationId="{4C2A28F2-794B-F9CC-3F4F-77E6B3676143}"/>
          </ac:spMkLst>
        </pc:spChg>
        <pc:spChg chg="add mod">
          <ac:chgData name="Teuku Raja Irfan Radarma" userId="cf428174-95ba-4576-8554-3a3b8ffa52b7" providerId="ADAL" clId="{ED80ED45-7832-41A6-8C12-06C981B2429F}" dt="2023-12-17T11:31:17.838" v="2331" actId="1076"/>
          <ac:spMkLst>
            <pc:docMk/>
            <pc:sldMk cId="555367208" sldId="351"/>
            <ac:spMk id="5" creationId="{AC54C949-8ED8-0744-7552-54331E2AAB45}"/>
          </ac:spMkLst>
        </pc:spChg>
        <pc:picChg chg="add mod">
          <ac:chgData name="Teuku Raja Irfan Radarma" userId="cf428174-95ba-4576-8554-3a3b8ffa52b7" providerId="ADAL" clId="{ED80ED45-7832-41A6-8C12-06C981B2429F}" dt="2023-12-17T11:31:17.838" v="2331" actId="1076"/>
          <ac:picMkLst>
            <pc:docMk/>
            <pc:sldMk cId="555367208" sldId="351"/>
            <ac:picMk id="6" creationId="{79AC7CEA-41B2-0CFA-77EA-A1EB3D2570EE}"/>
          </ac:picMkLst>
        </pc:picChg>
      </pc:sldChg>
      <pc:sldChg chg="addSp delSp new del mod">
        <pc:chgData name="Teuku Raja Irfan Radarma" userId="cf428174-95ba-4576-8554-3a3b8ffa52b7" providerId="ADAL" clId="{ED80ED45-7832-41A6-8C12-06C981B2429F}" dt="2023-12-17T11:31:00.446" v="2307" actId="47"/>
        <pc:sldMkLst>
          <pc:docMk/>
          <pc:sldMk cId="2475099104" sldId="351"/>
        </pc:sldMkLst>
        <pc:spChg chg="del">
          <ac:chgData name="Teuku Raja Irfan Radarma" userId="cf428174-95ba-4576-8554-3a3b8ffa52b7" providerId="ADAL" clId="{ED80ED45-7832-41A6-8C12-06C981B2429F}" dt="2023-12-17T11:29:33.765" v="2273" actId="478"/>
          <ac:spMkLst>
            <pc:docMk/>
            <pc:sldMk cId="2475099104" sldId="351"/>
            <ac:spMk id="2" creationId="{01B03735-3E28-79B9-5E6A-E24F63084676}"/>
          </ac:spMkLst>
        </pc:spChg>
        <pc:spChg chg="del">
          <ac:chgData name="Teuku Raja Irfan Radarma" userId="cf428174-95ba-4576-8554-3a3b8ffa52b7" providerId="ADAL" clId="{ED80ED45-7832-41A6-8C12-06C981B2429F}" dt="2023-12-17T11:29:33.765" v="2273" actId="478"/>
          <ac:spMkLst>
            <pc:docMk/>
            <pc:sldMk cId="2475099104" sldId="351"/>
            <ac:spMk id="3" creationId="{C02DBFEA-FFB1-3D57-4807-41F39C85F4D6}"/>
          </ac:spMkLst>
        </pc:spChg>
        <pc:picChg chg="add del">
          <ac:chgData name="Teuku Raja Irfan Radarma" userId="cf428174-95ba-4576-8554-3a3b8ffa52b7" providerId="ADAL" clId="{ED80ED45-7832-41A6-8C12-06C981B2429F}" dt="2023-12-17T11:30:12.978" v="2275"/>
          <ac:picMkLst>
            <pc:docMk/>
            <pc:sldMk cId="2475099104" sldId="351"/>
            <ac:picMk id="5" creationId="{9C8C6D2C-BEC7-C8C4-85E4-22E1E70A2496}"/>
          </ac:picMkLst>
        </pc:picChg>
      </pc:sldChg>
      <pc:sldChg chg="addSp delSp modSp add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3976052072" sldId="352"/>
        </pc:sldMkLst>
        <pc:spChg chg="add mod">
          <ac:chgData name="Teuku Raja Irfan Radarma" userId="cf428174-95ba-4576-8554-3a3b8ffa52b7" providerId="ADAL" clId="{ED80ED45-7832-41A6-8C12-06C981B2429F}" dt="2023-12-17T11:33:45.775" v="2337" actId="1076"/>
          <ac:spMkLst>
            <pc:docMk/>
            <pc:sldMk cId="3976052072" sldId="352"/>
            <ac:spMk id="3" creationId="{F82AD37F-8A77-A135-48EB-C3CCBF821BEC}"/>
          </ac:spMkLst>
        </pc:spChg>
        <pc:spChg chg="del">
          <ac:chgData name="Teuku Raja Irfan Radarma" userId="cf428174-95ba-4576-8554-3a3b8ffa52b7" providerId="ADAL" clId="{ED80ED45-7832-41A6-8C12-06C981B2429F}" dt="2023-12-17T11:33:31.620" v="2334" actId="478"/>
          <ac:spMkLst>
            <pc:docMk/>
            <pc:sldMk cId="3976052072" sldId="352"/>
            <ac:spMk id="5" creationId="{AC54C949-8ED8-0744-7552-54331E2AAB45}"/>
          </ac:spMkLst>
        </pc:spChg>
        <pc:picChg chg="del">
          <ac:chgData name="Teuku Raja Irfan Radarma" userId="cf428174-95ba-4576-8554-3a3b8ffa52b7" providerId="ADAL" clId="{ED80ED45-7832-41A6-8C12-06C981B2429F}" dt="2023-12-17T11:33:31.620" v="2334" actId="478"/>
          <ac:picMkLst>
            <pc:docMk/>
            <pc:sldMk cId="3976052072" sldId="352"/>
            <ac:picMk id="6" creationId="{79AC7CEA-41B2-0CFA-77EA-A1EB3D2570EE}"/>
          </ac:picMkLst>
        </pc:picChg>
        <pc:picChg chg="add mod">
          <ac:chgData name="Teuku Raja Irfan Radarma" userId="cf428174-95ba-4576-8554-3a3b8ffa52b7" providerId="ADAL" clId="{ED80ED45-7832-41A6-8C12-06C981B2429F}" dt="2023-12-17T11:33:45.775" v="2337" actId="1076"/>
          <ac:picMkLst>
            <pc:docMk/>
            <pc:sldMk cId="3976052072" sldId="352"/>
            <ac:picMk id="7" creationId="{625414BF-40E4-3E89-003A-1FFC17AC1FFF}"/>
          </ac:picMkLst>
        </pc:picChg>
      </pc:sldChg>
      <pc:sldChg chg="addSp delSp modSp add del mod">
        <pc:chgData name="Teuku Raja Irfan Radarma" userId="cf428174-95ba-4576-8554-3a3b8ffa52b7" providerId="ADAL" clId="{ED80ED45-7832-41A6-8C12-06C981B2429F}" dt="2023-12-18T07:24:48.956" v="4342" actId="47"/>
        <pc:sldMkLst>
          <pc:docMk/>
          <pc:sldMk cId="2525398970" sldId="353"/>
        </pc:sldMkLst>
        <pc:spChg chg="del">
          <ac:chgData name="Teuku Raja Irfan Radarma" userId="cf428174-95ba-4576-8554-3a3b8ffa52b7" providerId="ADAL" clId="{ED80ED45-7832-41A6-8C12-06C981B2429F}" dt="2023-12-17T11:33:57.492" v="2339" actId="478"/>
          <ac:spMkLst>
            <pc:docMk/>
            <pc:sldMk cId="2525398970" sldId="353"/>
            <ac:spMk id="3" creationId="{F82AD37F-8A77-A135-48EB-C3CCBF821BEC}"/>
          </ac:spMkLst>
        </pc:spChg>
        <pc:spChg chg="add del mod">
          <ac:chgData name="Teuku Raja Irfan Radarma" userId="cf428174-95ba-4576-8554-3a3b8ffa52b7" providerId="ADAL" clId="{ED80ED45-7832-41A6-8C12-06C981B2429F}" dt="2023-12-17T11:33:59.943" v="2341" actId="478"/>
          <ac:spMkLst>
            <pc:docMk/>
            <pc:sldMk cId="2525398970" sldId="353"/>
            <ac:spMk id="6" creationId="{4AB2CCF9-4919-4AEA-3181-C241ACBD3712}"/>
          </ac:spMkLst>
        </pc:spChg>
        <pc:spChg chg="add mod">
          <ac:chgData name="Teuku Raja Irfan Radarma" userId="cf428174-95ba-4576-8554-3a3b8ffa52b7" providerId="ADAL" clId="{ED80ED45-7832-41A6-8C12-06C981B2429F}" dt="2023-12-17T11:34:04.288" v="2342" actId="1076"/>
          <ac:spMkLst>
            <pc:docMk/>
            <pc:sldMk cId="2525398970" sldId="353"/>
            <ac:spMk id="8" creationId="{F88596AA-1540-7F4B-2EAA-72C83F2DA8EB}"/>
          </ac:spMkLst>
        </pc:spChg>
        <pc:picChg chg="del">
          <ac:chgData name="Teuku Raja Irfan Radarma" userId="cf428174-95ba-4576-8554-3a3b8ffa52b7" providerId="ADAL" clId="{ED80ED45-7832-41A6-8C12-06C981B2429F}" dt="2023-12-17T11:33:57.492" v="2339" actId="478"/>
          <ac:picMkLst>
            <pc:docMk/>
            <pc:sldMk cId="2525398970" sldId="353"/>
            <ac:picMk id="7" creationId="{625414BF-40E4-3E89-003A-1FFC17AC1FFF}"/>
          </ac:picMkLst>
        </pc:picChg>
        <pc:picChg chg="add mod">
          <ac:chgData name="Teuku Raja Irfan Radarma" userId="cf428174-95ba-4576-8554-3a3b8ffa52b7" providerId="ADAL" clId="{ED80ED45-7832-41A6-8C12-06C981B2429F}" dt="2023-12-17T11:34:04.288" v="2342" actId="1076"/>
          <ac:picMkLst>
            <pc:docMk/>
            <pc:sldMk cId="2525398970" sldId="353"/>
            <ac:picMk id="9" creationId="{C06BF559-0454-8692-0ED9-D52624B16743}"/>
          </ac:picMkLst>
        </pc:picChg>
      </pc:sldChg>
      <pc:sldChg chg="addSp delSp modSp new del mod">
        <pc:chgData name="Teuku Raja Irfan Radarma" userId="cf428174-95ba-4576-8554-3a3b8ffa52b7" providerId="ADAL" clId="{ED80ED45-7832-41A6-8C12-06C981B2429F}" dt="2023-12-17T11:35:44.036" v="2368" actId="47"/>
        <pc:sldMkLst>
          <pc:docMk/>
          <pc:sldMk cId="4100738271" sldId="354"/>
        </pc:sldMkLst>
        <pc:spChg chg="del">
          <ac:chgData name="Teuku Raja Irfan Radarma" userId="cf428174-95ba-4576-8554-3a3b8ffa52b7" providerId="ADAL" clId="{ED80ED45-7832-41A6-8C12-06C981B2429F}" dt="2023-12-17T11:34:32.256" v="2346" actId="478"/>
          <ac:spMkLst>
            <pc:docMk/>
            <pc:sldMk cId="4100738271" sldId="354"/>
            <ac:spMk id="2" creationId="{9C24B39C-E305-1438-15F8-7316088E7194}"/>
          </ac:spMkLst>
        </pc:spChg>
        <pc:spChg chg="del">
          <ac:chgData name="Teuku Raja Irfan Radarma" userId="cf428174-95ba-4576-8554-3a3b8ffa52b7" providerId="ADAL" clId="{ED80ED45-7832-41A6-8C12-06C981B2429F}" dt="2023-12-17T11:34:32.256" v="2346" actId="478"/>
          <ac:spMkLst>
            <pc:docMk/>
            <pc:sldMk cId="4100738271" sldId="354"/>
            <ac:spMk id="3" creationId="{2688260C-815D-FA10-7610-43FA5529FA41}"/>
          </ac:spMkLst>
        </pc:spChg>
        <pc:spChg chg="add del mod">
          <ac:chgData name="Teuku Raja Irfan Radarma" userId="cf428174-95ba-4576-8554-3a3b8ffa52b7" providerId="ADAL" clId="{ED80ED45-7832-41A6-8C12-06C981B2429F}" dt="2023-12-17T11:34:29.330" v="2345"/>
          <ac:spMkLst>
            <pc:docMk/>
            <pc:sldMk cId="4100738271" sldId="354"/>
            <ac:spMk id="5" creationId="{12F8E4C2-9A18-C225-536C-D51130BE0A1B}"/>
          </ac:spMkLst>
        </pc:spChg>
        <pc:spChg chg="add del mod">
          <ac:chgData name="Teuku Raja Irfan Radarma" userId="cf428174-95ba-4576-8554-3a3b8ffa52b7" providerId="ADAL" clId="{ED80ED45-7832-41A6-8C12-06C981B2429F}" dt="2023-12-17T11:35:14.014" v="2358" actId="478"/>
          <ac:spMkLst>
            <pc:docMk/>
            <pc:sldMk cId="4100738271" sldId="354"/>
            <ac:spMk id="7" creationId="{272AE59B-C382-F3C6-7F6C-13970985C4E9}"/>
          </ac:spMkLst>
        </pc:spChg>
        <pc:spChg chg="add del mod">
          <ac:chgData name="Teuku Raja Irfan Radarma" userId="cf428174-95ba-4576-8554-3a3b8ffa52b7" providerId="ADAL" clId="{ED80ED45-7832-41A6-8C12-06C981B2429F}" dt="2023-12-17T11:35:16.267" v="2360" actId="478"/>
          <ac:spMkLst>
            <pc:docMk/>
            <pc:sldMk cId="4100738271" sldId="354"/>
            <ac:spMk id="10" creationId="{4BD0FA55-870E-C261-1B3B-F3994566D1CD}"/>
          </ac:spMkLst>
        </pc:spChg>
        <pc:spChg chg="add mod">
          <ac:chgData name="Teuku Raja Irfan Radarma" userId="cf428174-95ba-4576-8554-3a3b8ffa52b7" providerId="ADAL" clId="{ED80ED45-7832-41A6-8C12-06C981B2429F}" dt="2023-12-17T11:35:14.327" v="2359"/>
          <ac:spMkLst>
            <pc:docMk/>
            <pc:sldMk cId="4100738271" sldId="354"/>
            <ac:spMk id="11" creationId="{9AEB2A0D-99D3-2E10-4060-738CE2B4C299}"/>
          </ac:spMkLst>
        </pc:spChg>
        <pc:picChg chg="add del mod">
          <ac:chgData name="Teuku Raja Irfan Radarma" userId="cf428174-95ba-4576-8554-3a3b8ffa52b7" providerId="ADAL" clId="{ED80ED45-7832-41A6-8C12-06C981B2429F}" dt="2023-12-17T11:34:29.330" v="2345"/>
          <ac:picMkLst>
            <pc:docMk/>
            <pc:sldMk cId="4100738271" sldId="354"/>
            <ac:picMk id="6" creationId="{9D12C3D0-06D2-1E04-F0AA-CFE05FAEE6EF}"/>
          </ac:picMkLst>
        </pc:picChg>
        <pc:picChg chg="add mod">
          <ac:chgData name="Teuku Raja Irfan Radarma" userId="cf428174-95ba-4576-8554-3a3b8ffa52b7" providerId="ADAL" clId="{ED80ED45-7832-41A6-8C12-06C981B2429F}" dt="2023-12-17T11:35:18.055" v="2361" actId="1076"/>
          <ac:picMkLst>
            <pc:docMk/>
            <pc:sldMk cId="4100738271" sldId="354"/>
            <ac:picMk id="8" creationId="{826FC728-8B24-739B-F65E-B8C407C89571}"/>
          </ac:picMkLst>
        </pc:picChg>
      </pc:sldChg>
      <pc:sldChg chg="addSp delSp modSp add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2887360934" sldId="355"/>
        </pc:sldMkLst>
        <pc:spChg chg="mod">
          <ac:chgData name="Teuku Raja Irfan Radarma" userId="cf428174-95ba-4576-8554-3a3b8ffa52b7" providerId="ADAL" clId="{ED80ED45-7832-41A6-8C12-06C981B2429F}" dt="2023-12-17T11:34:49.734" v="2352" actId="1076"/>
          <ac:spMkLst>
            <pc:docMk/>
            <pc:sldMk cId="2887360934" sldId="355"/>
            <ac:spMk id="7" creationId="{272AE59B-C382-F3C6-7F6C-13970985C4E9}"/>
          </ac:spMkLst>
        </pc:spChg>
        <pc:picChg chg="add mod">
          <ac:chgData name="Teuku Raja Irfan Radarma" userId="cf428174-95ba-4576-8554-3a3b8ffa52b7" providerId="ADAL" clId="{ED80ED45-7832-41A6-8C12-06C981B2429F}" dt="2023-12-17T11:35:02.985" v="2356" actId="208"/>
          <ac:picMkLst>
            <pc:docMk/>
            <pc:sldMk cId="2887360934" sldId="355"/>
            <ac:picMk id="2" creationId="{16698FE8-76BD-D6D4-6B3A-149BEC3608D3}"/>
          </ac:picMkLst>
        </pc:picChg>
        <pc:picChg chg="add mod">
          <ac:chgData name="Teuku Raja Irfan Radarma" userId="cf428174-95ba-4576-8554-3a3b8ffa52b7" providerId="ADAL" clId="{ED80ED45-7832-41A6-8C12-06C981B2429F}" dt="2023-12-17T11:35:02.985" v="2356" actId="208"/>
          <ac:picMkLst>
            <pc:docMk/>
            <pc:sldMk cId="2887360934" sldId="355"/>
            <ac:picMk id="3" creationId="{D646500A-24A1-A8DD-2F77-9F4DD6D4D07C}"/>
          </ac:picMkLst>
        </pc:picChg>
        <pc:picChg chg="add mod">
          <ac:chgData name="Teuku Raja Irfan Radarma" userId="cf428174-95ba-4576-8554-3a3b8ffa52b7" providerId="ADAL" clId="{ED80ED45-7832-41A6-8C12-06C981B2429F}" dt="2023-12-17T11:35:07.755" v="2357" actId="1076"/>
          <ac:picMkLst>
            <pc:docMk/>
            <pc:sldMk cId="2887360934" sldId="355"/>
            <ac:picMk id="5" creationId="{B48315E0-FFAF-9AA9-FFCB-2B88D2F85441}"/>
          </ac:picMkLst>
        </pc:picChg>
        <pc:picChg chg="add mod">
          <ac:chgData name="Teuku Raja Irfan Radarma" userId="cf428174-95ba-4576-8554-3a3b8ffa52b7" providerId="ADAL" clId="{ED80ED45-7832-41A6-8C12-06C981B2429F}" dt="2023-12-17T11:35:02.985" v="2356" actId="208"/>
          <ac:picMkLst>
            <pc:docMk/>
            <pc:sldMk cId="2887360934" sldId="355"/>
            <ac:picMk id="6" creationId="{3C427240-6E0B-6EB6-FC84-4ED7E9B26F39}"/>
          </ac:picMkLst>
        </pc:picChg>
        <pc:picChg chg="del">
          <ac:chgData name="Teuku Raja Irfan Radarma" userId="cf428174-95ba-4576-8554-3a3b8ffa52b7" providerId="ADAL" clId="{ED80ED45-7832-41A6-8C12-06C981B2429F}" dt="2023-12-17T11:34:42.732" v="2349" actId="478"/>
          <ac:picMkLst>
            <pc:docMk/>
            <pc:sldMk cId="2887360934" sldId="355"/>
            <ac:picMk id="8" creationId="{826FC728-8B24-739B-F65E-B8C407C89571}"/>
          </ac:picMkLst>
        </pc:pic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1238329730" sldId="356"/>
        </pc:sldMkLst>
        <pc:spChg chg="mod">
          <ac:chgData name="Teuku Raja Irfan Radarma" userId="cf428174-95ba-4576-8554-3a3b8ffa52b7" providerId="ADAL" clId="{ED80ED45-7832-41A6-8C12-06C981B2429F}" dt="2023-12-17T11:35:33.182" v="2364" actId="20577"/>
          <ac:spMkLst>
            <pc:docMk/>
            <pc:sldMk cId="1238329730" sldId="356"/>
            <ac:spMk id="2" creationId="{E3B4051A-470A-0286-4EF9-A9C313B01343}"/>
          </ac:spMkLst>
        </pc:spChg>
        <pc:spChg chg="del">
          <ac:chgData name="Teuku Raja Irfan Radarma" userId="cf428174-95ba-4576-8554-3a3b8ffa52b7" providerId="ADAL" clId="{ED80ED45-7832-41A6-8C12-06C981B2429F}" dt="2023-12-17T11:35:37.267" v="2365" actId="478"/>
          <ac:spMkLst>
            <pc:docMk/>
            <pc:sldMk cId="1238329730" sldId="356"/>
            <ac:spMk id="4" creationId="{98C4F82B-FFBD-5C17-52CF-A2AA8B42C5C8}"/>
          </ac:spMkLst>
        </pc:spChg>
        <pc:spChg chg="add mod">
          <ac:chgData name="Teuku Raja Irfan Radarma" userId="cf428174-95ba-4576-8554-3a3b8ffa52b7" providerId="ADAL" clId="{ED80ED45-7832-41A6-8C12-06C981B2429F}" dt="2023-12-17T11:35:54.381" v="2370" actId="1076"/>
          <ac:spMkLst>
            <pc:docMk/>
            <pc:sldMk cId="1238329730" sldId="356"/>
            <ac:spMk id="6" creationId="{3AEC4AD1-F813-6B55-728F-94088043C95A}"/>
          </ac:spMkLst>
        </pc:spChg>
        <pc:picChg chg="add mod">
          <ac:chgData name="Teuku Raja Irfan Radarma" userId="cf428174-95ba-4576-8554-3a3b8ffa52b7" providerId="ADAL" clId="{ED80ED45-7832-41A6-8C12-06C981B2429F}" dt="2023-12-17T11:35:42.663" v="2367" actId="1076"/>
          <ac:picMkLst>
            <pc:docMk/>
            <pc:sldMk cId="1238329730" sldId="356"/>
            <ac:picMk id="5" creationId="{E5244DAA-ED39-BF38-8DD1-7FBCF9988C5C}"/>
          </ac:picMkLst>
        </pc:picChg>
      </pc:sldChg>
      <pc:sldChg chg="modSp add mod ord">
        <pc:chgData name="Teuku Raja Irfan Radarma" userId="cf428174-95ba-4576-8554-3a3b8ffa52b7" providerId="ADAL" clId="{ED80ED45-7832-41A6-8C12-06C981B2429F}" dt="2023-12-17T11:42:56.253" v="3315" actId="20577"/>
        <pc:sldMkLst>
          <pc:docMk/>
          <pc:sldMk cId="851159741" sldId="357"/>
        </pc:sldMkLst>
        <pc:spChg chg="mod">
          <ac:chgData name="Teuku Raja Irfan Radarma" userId="cf428174-95ba-4576-8554-3a3b8ffa52b7" providerId="ADAL" clId="{ED80ED45-7832-41A6-8C12-06C981B2429F}" dt="2023-12-17T11:38:33.192" v="2448" actId="20577"/>
          <ac:spMkLst>
            <pc:docMk/>
            <pc:sldMk cId="851159741" sldId="357"/>
            <ac:spMk id="2" creationId="{00A4A8E2-266E-8C24-DFD2-E03504FE6625}"/>
          </ac:spMkLst>
        </pc:spChg>
        <pc:spChg chg="mod">
          <ac:chgData name="Teuku Raja Irfan Radarma" userId="cf428174-95ba-4576-8554-3a3b8ffa52b7" providerId="ADAL" clId="{ED80ED45-7832-41A6-8C12-06C981B2429F}" dt="2023-12-17T11:42:56.253" v="3315" actId="20577"/>
          <ac:spMkLst>
            <pc:docMk/>
            <pc:sldMk cId="851159741" sldId="357"/>
            <ac:spMk id="3" creationId="{63955270-1CEC-59B7-A8C1-BB038093005F}"/>
          </ac:spMkLst>
        </pc:sp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215769050" sldId="358"/>
        </pc:sldMkLst>
        <pc:spChg chg="mod">
          <ac:chgData name="Teuku Raja Irfan Radarma" userId="cf428174-95ba-4576-8554-3a3b8ffa52b7" providerId="ADAL" clId="{ED80ED45-7832-41A6-8C12-06C981B2429F}" dt="2023-12-17T11:43:37.623" v="3347" actId="20577"/>
          <ac:spMkLst>
            <pc:docMk/>
            <pc:sldMk cId="215769050" sldId="358"/>
            <ac:spMk id="2" creationId="{8E3A4817-AE5A-2B70-45FF-6A9CA8F737FF}"/>
          </ac:spMkLst>
        </pc:spChg>
        <pc:spChg chg="del">
          <ac:chgData name="Teuku Raja Irfan Radarma" userId="cf428174-95ba-4576-8554-3a3b8ffa52b7" providerId="ADAL" clId="{ED80ED45-7832-41A6-8C12-06C981B2429F}" dt="2023-12-17T11:43:42.739" v="3348" actId="478"/>
          <ac:spMkLst>
            <pc:docMk/>
            <pc:sldMk cId="215769050" sldId="358"/>
            <ac:spMk id="4" creationId="{10A345C9-709C-009E-532D-20996D0D44DA}"/>
          </ac:spMkLst>
        </pc:spChg>
        <pc:spChg chg="add mod">
          <ac:chgData name="Teuku Raja Irfan Radarma" userId="cf428174-95ba-4576-8554-3a3b8ffa52b7" providerId="ADAL" clId="{ED80ED45-7832-41A6-8C12-06C981B2429F}" dt="2023-12-17T11:43:53.895" v="3359" actId="1076"/>
          <ac:spMkLst>
            <pc:docMk/>
            <pc:sldMk cId="215769050" sldId="358"/>
            <ac:spMk id="6" creationId="{579F96D4-BC7F-1A97-F750-43B9FD684A3E}"/>
          </ac:spMkLst>
        </pc:spChg>
        <pc:picChg chg="add mod">
          <ac:chgData name="Teuku Raja Irfan Radarma" userId="cf428174-95ba-4576-8554-3a3b8ffa52b7" providerId="ADAL" clId="{ED80ED45-7832-41A6-8C12-06C981B2429F}" dt="2023-12-17T11:43:48.779" v="3351" actId="1076"/>
          <ac:picMkLst>
            <pc:docMk/>
            <pc:sldMk cId="215769050" sldId="358"/>
            <ac:picMk id="5" creationId="{0C2362FA-7623-B434-7850-A73A54ADA50D}"/>
          </ac:picMkLst>
        </pc:pic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1476529496" sldId="359"/>
        </pc:sldMkLst>
        <pc:spChg chg="mod">
          <ac:chgData name="Teuku Raja Irfan Radarma" userId="cf428174-95ba-4576-8554-3a3b8ffa52b7" providerId="ADAL" clId="{ED80ED45-7832-41A6-8C12-06C981B2429F}" dt="2023-12-17T11:44:14.200" v="3383" actId="20577"/>
          <ac:spMkLst>
            <pc:docMk/>
            <pc:sldMk cId="1476529496" sldId="359"/>
            <ac:spMk id="2" creationId="{FDB7990A-AD29-CB19-8FC2-195AEE48D03A}"/>
          </ac:spMkLst>
        </pc:spChg>
        <pc:spChg chg="del">
          <ac:chgData name="Teuku Raja Irfan Radarma" userId="cf428174-95ba-4576-8554-3a3b8ffa52b7" providerId="ADAL" clId="{ED80ED45-7832-41A6-8C12-06C981B2429F}" dt="2023-12-17T11:44:26.766" v="3384" actId="478"/>
          <ac:spMkLst>
            <pc:docMk/>
            <pc:sldMk cId="1476529496" sldId="359"/>
            <ac:spMk id="3" creationId="{0EAAABB4-C565-EF22-BBF0-C38725BD04E9}"/>
          </ac:spMkLst>
        </pc:spChg>
        <pc:picChg chg="add mod">
          <ac:chgData name="Teuku Raja Irfan Radarma" userId="cf428174-95ba-4576-8554-3a3b8ffa52b7" providerId="ADAL" clId="{ED80ED45-7832-41A6-8C12-06C981B2429F}" dt="2023-12-17T11:45:00.262" v="3393" actId="1076"/>
          <ac:picMkLst>
            <pc:docMk/>
            <pc:sldMk cId="1476529496" sldId="359"/>
            <ac:picMk id="5" creationId="{F56CF1DD-BA56-80D6-D657-31EB54FFAACB}"/>
          </ac:picMkLst>
        </pc:picChg>
        <pc:picChg chg="add del mod">
          <ac:chgData name="Teuku Raja Irfan Radarma" userId="cf428174-95ba-4576-8554-3a3b8ffa52b7" providerId="ADAL" clId="{ED80ED45-7832-41A6-8C12-06C981B2429F}" dt="2023-12-17T11:44:55.649" v="3390" actId="478"/>
          <ac:picMkLst>
            <pc:docMk/>
            <pc:sldMk cId="1476529496" sldId="359"/>
            <ac:picMk id="6" creationId="{345EECC9-96FD-9C90-BB06-672CCFAD75C9}"/>
          </ac:picMkLst>
        </pc:picChg>
        <pc:picChg chg="add del mod">
          <ac:chgData name="Teuku Raja Irfan Radarma" userId="cf428174-95ba-4576-8554-3a3b8ffa52b7" providerId="ADAL" clId="{ED80ED45-7832-41A6-8C12-06C981B2429F}" dt="2023-12-17T11:44:56.078" v="3391" actId="478"/>
          <ac:picMkLst>
            <pc:docMk/>
            <pc:sldMk cId="1476529496" sldId="359"/>
            <ac:picMk id="7" creationId="{B22D4D89-9CFA-2F1A-921B-FB80F5AE4B49}"/>
          </ac:picMkLst>
        </pc:picChg>
      </pc:sldChg>
      <pc:sldChg chg="addSp delSp modSp add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1392405604" sldId="360"/>
        </pc:sldMkLst>
        <pc:spChg chg="add del mod">
          <ac:chgData name="Teuku Raja Irfan Radarma" userId="cf428174-95ba-4576-8554-3a3b8ffa52b7" providerId="ADAL" clId="{ED80ED45-7832-41A6-8C12-06C981B2429F}" dt="2023-12-17T11:45:03.777" v="3395" actId="478"/>
          <ac:spMkLst>
            <pc:docMk/>
            <pc:sldMk cId="1392405604" sldId="360"/>
            <ac:spMk id="8" creationId="{469F22EE-1BBC-A0EA-F5E4-64F811E4F14A}"/>
          </ac:spMkLst>
        </pc:spChg>
        <pc:picChg chg="del">
          <ac:chgData name="Teuku Raja Irfan Radarma" userId="cf428174-95ba-4576-8554-3a3b8ffa52b7" providerId="ADAL" clId="{ED80ED45-7832-41A6-8C12-06C981B2429F}" dt="2023-12-17T11:45:02.004" v="3394" actId="478"/>
          <ac:picMkLst>
            <pc:docMk/>
            <pc:sldMk cId="1392405604" sldId="360"/>
            <ac:picMk id="5" creationId="{F56CF1DD-BA56-80D6-D657-31EB54FFAACB}"/>
          </ac:picMkLst>
        </pc:picChg>
        <pc:picChg chg="mod">
          <ac:chgData name="Teuku Raja Irfan Radarma" userId="cf428174-95ba-4576-8554-3a3b8ffa52b7" providerId="ADAL" clId="{ED80ED45-7832-41A6-8C12-06C981B2429F}" dt="2023-12-17T11:45:08.719" v="3398" actId="14100"/>
          <ac:picMkLst>
            <pc:docMk/>
            <pc:sldMk cId="1392405604" sldId="360"/>
            <ac:picMk id="6" creationId="{345EECC9-96FD-9C90-BB06-672CCFAD75C9}"/>
          </ac:picMkLst>
        </pc:picChg>
        <pc:picChg chg="del">
          <ac:chgData name="Teuku Raja Irfan Radarma" userId="cf428174-95ba-4576-8554-3a3b8ffa52b7" providerId="ADAL" clId="{ED80ED45-7832-41A6-8C12-06C981B2429F}" dt="2023-12-17T11:45:04.357" v="3396" actId="478"/>
          <ac:picMkLst>
            <pc:docMk/>
            <pc:sldMk cId="1392405604" sldId="360"/>
            <ac:picMk id="7" creationId="{B22D4D89-9CFA-2F1A-921B-FB80F5AE4B49}"/>
          </ac:picMkLst>
        </pc:picChg>
      </pc:sldChg>
      <pc:sldChg chg="new del">
        <pc:chgData name="Teuku Raja Irfan Radarma" userId="cf428174-95ba-4576-8554-3a3b8ffa52b7" providerId="ADAL" clId="{ED80ED45-7832-41A6-8C12-06C981B2429F}" dt="2023-12-17T11:44:49.406" v="3387" actId="680"/>
        <pc:sldMkLst>
          <pc:docMk/>
          <pc:sldMk cId="1696360709" sldId="360"/>
        </pc:sldMkLst>
      </pc:sldChg>
      <pc:sldChg chg="addSp delSp modSp add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2479366652" sldId="361"/>
        </pc:sldMkLst>
        <pc:spChg chg="add del mod">
          <ac:chgData name="Teuku Raja Irfan Radarma" userId="cf428174-95ba-4576-8554-3a3b8ffa52b7" providerId="ADAL" clId="{ED80ED45-7832-41A6-8C12-06C981B2429F}" dt="2023-12-17T11:45:13.974" v="3400" actId="478"/>
          <ac:spMkLst>
            <pc:docMk/>
            <pc:sldMk cId="2479366652" sldId="361"/>
            <ac:spMk id="8" creationId="{17E4B4EE-1669-C226-9AB0-49B05B8CD30E}"/>
          </ac:spMkLst>
        </pc:spChg>
        <pc:picChg chg="del">
          <ac:chgData name="Teuku Raja Irfan Radarma" userId="cf428174-95ba-4576-8554-3a3b8ffa52b7" providerId="ADAL" clId="{ED80ED45-7832-41A6-8C12-06C981B2429F}" dt="2023-12-17T11:45:11.275" v="3399" actId="478"/>
          <ac:picMkLst>
            <pc:docMk/>
            <pc:sldMk cId="2479366652" sldId="361"/>
            <ac:picMk id="5" creationId="{F56CF1DD-BA56-80D6-D657-31EB54FFAACB}"/>
          </ac:picMkLst>
        </pc:picChg>
        <pc:picChg chg="del">
          <ac:chgData name="Teuku Raja Irfan Radarma" userId="cf428174-95ba-4576-8554-3a3b8ffa52b7" providerId="ADAL" clId="{ED80ED45-7832-41A6-8C12-06C981B2429F}" dt="2023-12-17T11:45:11.275" v="3399" actId="478"/>
          <ac:picMkLst>
            <pc:docMk/>
            <pc:sldMk cId="2479366652" sldId="361"/>
            <ac:picMk id="6" creationId="{345EECC9-96FD-9C90-BB06-672CCFAD75C9}"/>
          </ac:picMkLst>
        </pc:picChg>
        <pc:picChg chg="mod">
          <ac:chgData name="Teuku Raja Irfan Radarma" userId="cf428174-95ba-4576-8554-3a3b8ffa52b7" providerId="ADAL" clId="{ED80ED45-7832-41A6-8C12-06C981B2429F}" dt="2023-12-17T11:45:18.586" v="3402" actId="14100"/>
          <ac:picMkLst>
            <pc:docMk/>
            <pc:sldMk cId="2479366652" sldId="361"/>
            <ac:picMk id="7" creationId="{B22D4D89-9CFA-2F1A-921B-FB80F5AE4B49}"/>
          </ac:picMkLst>
        </pc:picChg>
      </pc:sldChg>
      <pc:sldChg chg="addSp delSp modSp new mod">
        <pc:chgData name="Teuku Raja Irfan Radarma" userId="cf428174-95ba-4576-8554-3a3b8ffa52b7" providerId="ADAL" clId="{ED80ED45-7832-41A6-8C12-06C981B2429F}" dt="2023-12-17T11:47:28.943" v="3537" actId="1076"/>
        <pc:sldMkLst>
          <pc:docMk/>
          <pc:sldMk cId="3891130875" sldId="362"/>
        </pc:sldMkLst>
        <pc:spChg chg="mod">
          <ac:chgData name="Teuku Raja Irfan Radarma" userId="cf428174-95ba-4576-8554-3a3b8ffa52b7" providerId="ADAL" clId="{ED80ED45-7832-41A6-8C12-06C981B2429F}" dt="2023-12-17T11:47:20.522" v="3534" actId="20577"/>
          <ac:spMkLst>
            <pc:docMk/>
            <pc:sldMk cId="3891130875" sldId="362"/>
            <ac:spMk id="2" creationId="{F4A1256A-276E-5626-8C2B-63D846187F9B}"/>
          </ac:spMkLst>
        </pc:spChg>
        <pc:spChg chg="del">
          <ac:chgData name="Teuku Raja Irfan Radarma" userId="cf428174-95ba-4576-8554-3a3b8ffa52b7" providerId="ADAL" clId="{ED80ED45-7832-41A6-8C12-06C981B2429F}" dt="2023-12-17T11:47:26.509" v="3535" actId="478"/>
          <ac:spMkLst>
            <pc:docMk/>
            <pc:sldMk cId="3891130875" sldId="362"/>
            <ac:spMk id="3" creationId="{000109FD-83C8-7849-E05B-A1114F8F4EA3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5" creationId="{23E6841F-596C-D577-3E48-F0DF942EF047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6" creationId="{B354E16D-87D9-112F-EC81-0F132A5FD9FC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7" creationId="{3C9202CE-9B27-FD85-A2BB-9A726698EFF9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11" creationId="{9388E197-E8C4-FCC7-509F-562666CA11B0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12" creationId="{BD7E1421-8503-8ECA-E480-B485CD79AB3E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13" creationId="{8C2542F5-DE2E-4F4C-3A67-BA34D1492FDA}"/>
          </ac:spMkLst>
        </pc:spChg>
        <pc:picChg chg="add mod">
          <ac:chgData name="Teuku Raja Irfan Radarma" userId="cf428174-95ba-4576-8554-3a3b8ffa52b7" providerId="ADAL" clId="{ED80ED45-7832-41A6-8C12-06C981B2429F}" dt="2023-12-17T11:47:28.943" v="3537" actId="1076"/>
          <ac:picMkLst>
            <pc:docMk/>
            <pc:sldMk cId="3891130875" sldId="362"/>
            <ac:picMk id="8" creationId="{CCEB1728-3F50-0526-4B7B-497875DCEF94}"/>
          </ac:picMkLst>
        </pc:picChg>
        <pc:picChg chg="add mod">
          <ac:chgData name="Teuku Raja Irfan Radarma" userId="cf428174-95ba-4576-8554-3a3b8ffa52b7" providerId="ADAL" clId="{ED80ED45-7832-41A6-8C12-06C981B2429F}" dt="2023-12-17T11:47:28.943" v="3537" actId="1076"/>
          <ac:picMkLst>
            <pc:docMk/>
            <pc:sldMk cId="3891130875" sldId="362"/>
            <ac:picMk id="9" creationId="{64C2F549-2A30-D937-A73B-8F13B45941E7}"/>
          </ac:picMkLst>
        </pc:picChg>
        <pc:picChg chg="add mod">
          <ac:chgData name="Teuku Raja Irfan Radarma" userId="cf428174-95ba-4576-8554-3a3b8ffa52b7" providerId="ADAL" clId="{ED80ED45-7832-41A6-8C12-06C981B2429F}" dt="2023-12-17T11:47:28.943" v="3537" actId="1076"/>
          <ac:picMkLst>
            <pc:docMk/>
            <pc:sldMk cId="3891130875" sldId="362"/>
            <ac:picMk id="10" creationId="{8B517EDC-D2C3-B651-D2E5-A69CEB6426E3}"/>
          </ac:picMkLst>
        </pc:picChg>
      </pc:sldChg>
      <pc:sldChg chg="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4290026624" sldId="363"/>
        </pc:sldMkLst>
        <pc:spChg chg="mod">
          <ac:chgData name="Teuku Raja Irfan Radarma" userId="cf428174-95ba-4576-8554-3a3b8ffa52b7" providerId="ADAL" clId="{ED80ED45-7832-41A6-8C12-06C981B2429F}" dt="2023-12-17T11:47:56.009" v="3552" actId="20577"/>
          <ac:spMkLst>
            <pc:docMk/>
            <pc:sldMk cId="4290026624" sldId="363"/>
            <ac:spMk id="2" creationId="{5FA51C3F-8A69-9974-9AE5-412F32E73890}"/>
          </ac:spMkLst>
        </pc:spChg>
      </pc:sldChg>
      <pc:sldChg chg="addSp delSp modSp new mod">
        <pc:chgData name="Teuku Raja Irfan Radarma" userId="cf428174-95ba-4576-8554-3a3b8ffa52b7" providerId="ADAL" clId="{ED80ED45-7832-41A6-8C12-06C981B2429F}" dt="2023-12-18T02:34:24.489" v="3954" actId="14100"/>
        <pc:sldMkLst>
          <pc:docMk/>
          <pc:sldMk cId="2093723178" sldId="364"/>
        </pc:sldMkLst>
        <pc:spChg chg="mod">
          <ac:chgData name="Teuku Raja Irfan Radarma" userId="cf428174-95ba-4576-8554-3a3b8ffa52b7" providerId="ADAL" clId="{ED80ED45-7832-41A6-8C12-06C981B2429F}" dt="2023-12-18T01:49:26.334" v="3620" actId="20577"/>
          <ac:spMkLst>
            <pc:docMk/>
            <pc:sldMk cId="2093723178" sldId="364"/>
            <ac:spMk id="2" creationId="{68713231-2F7C-A13B-E9B7-2EFB330D8F54}"/>
          </ac:spMkLst>
        </pc:spChg>
        <pc:spChg chg="del mod">
          <ac:chgData name="Teuku Raja Irfan Radarma" userId="cf428174-95ba-4576-8554-3a3b8ffa52b7" providerId="ADAL" clId="{ED80ED45-7832-41A6-8C12-06C981B2429F}" dt="2023-12-18T01:51:06.548" v="3638" actId="478"/>
          <ac:spMkLst>
            <pc:docMk/>
            <pc:sldMk cId="2093723178" sldId="364"/>
            <ac:spMk id="3" creationId="{0D7A6C2B-E126-3082-7628-F4FD14573D46}"/>
          </ac:spMkLst>
        </pc:spChg>
        <pc:graphicFrameChg chg="add mod modGraphic">
          <ac:chgData name="Teuku Raja Irfan Radarma" userId="cf428174-95ba-4576-8554-3a3b8ffa52b7" providerId="ADAL" clId="{ED80ED45-7832-41A6-8C12-06C981B2429F}" dt="2023-12-18T02:34:24.489" v="3954" actId="14100"/>
          <ac:graphicFrameMkLst>
            <pc:docMk/>
            <pc:sldMk cId="2093723178" sldId="364"/>
            <ac:graphicFrameMk id="5" creationId="{EAEAD86F-EA7B-1148-E267-1CC63FB113E8}"/>
          </ac:graphicFrameMkLst>
        </pc:graphicFrameChg>
      </pc:sldChg>
      <pc:sldChg chg="addSp modSp add mod">
        <pc:chgData name="Teuku Raja Irfan Radarma" userId="cf428174-95ba-4576-8554-3a3b8ffa52b7" providerId="ADAL" clId="{ED80ED45-7832-41A6-8C12-06C981B2429F}" dt="2023-12-18T02:35:08.529" v="3963" actId="207"/>
        <pc:sldMkLst>
          <pc:docMk/>
          <pc:sldMk cId="2806077931" sldId="365"/>
        </pc:sldMkLst>
        <pc:spChg chg="add mod">
          <ac:chgData name="Teuku Raja Irfan Radarma" userId="cf428174-95ba-4576-8554-3a3b8ffa52b7" providerId="ADAL" clId="{ED80ED45-7832-41A6-8C12-06C981B2429F}" dt="2023-12-18T02:35:08.529" v="3963" actId="207"/>
          <ac:spMkLst>
            <pc:docMk/>
            <pc:sldMk cId="2806077931" sldId="365"/>
            <ac:spMk id="3" creationId="{49433F39-149A-71AC-BF6C-F0732F136E79}"/>
          </ac:spMkLst>
        </pc:spChg>
      </pc:sldChg>
      <pc:sldChg chg="new del">
        <pc:chgData name="Teuku Raja Irfan Radarma" userId="cf428174-95ba-4576-8554-3a3b8ffa52b7" providerId="ADAL" clId="{ED80ED45-7832-41A6-8C12-06C981B2429F}" dt="2023-12-18T02:12:45.909" v="3839" actId="680"/>
        <pc:sldMkLst>
          <pc:docMk/>
          <pc:sldMk cId="3202907157" sldId="365"/>
        </pc:sldMkLst>
      </pc:sldChg>
      <pc:sldChg chg="modSp add mod">
        <pc:chgData name="Teuku Raja Irfan Radarma" userId="cf428174-95ba-4576-8554-3a3b8ffa52b7" providerId="ADAL" clId="{ED80ED45-7832-41A6-8C12-06C981B2429F}" dt="2023-12-18T02:35:22.651" v="3965" actId="207"/>
        <pc:sldMkLst>
          <pc:docMk/>
          <pc:sldMk cId="2692620515" sldId="366"/>
        </pc:sldMkLst>
        <pc:spChg chg="mod">
          <ac:chgData name="Teuku Raja Irfan Radarma" userId="cf428174-95ba-4576-8554-3a3b8ffa52b7" providerId="ADAL" clId="{ED80ED45-7832-41A6-8C12-06C981B2429F}" dt="2023-12-18T02:35:22.651" v="3965" actId="207"/>
          <ac:spMkLst>
            <pc:docMk/>
            <pc:sldMk cId="2692620515" sldId="366"/>
            <ac:spMk id="3" creationId="{49433F39-149A-71AC-BF6C-F0732F136E79}"/>
          </ac:spMkLst>
        </pc:spChg>
      </pc:sldChg>
      <pc:sldChg chg="modSp add mod">
        <pc:chgData name="Teuku Raja Irfan Radarma" userId="cf428174-95ba-4576-8554-3a3b8ffa52b7" providerId="ADAL" clId="{ED80ED45-7832-41A6-8C12-06C981B2429F}" dt="2023-12-18T02:35:47.128" v="3968" actId="207"/>
        <pc:sldMkLst>
          <pc:docMk/>
          <pc:sldMk cId="1423193850" sldId="367"/>
        </pc:sldMkLst>
        <pc:spChg chg="mod">
          <ac:chgData name="Teuku Raja Irfan Radarma" userId="cf428174-95ba-4576-8554-3a3b8ffa52b7" providerId="ADAL" clId="{ED80ED45-7832-41A6-8C12-06C981B2429F}" dt="2023-12-18T02:35:47.128" v="3968" actId="207"/>
          <ac:spMkLst>
            <pc:docMk/>
            <pc:sldMk cId="1423193850" sldId="367"/>
            <ac:spMk id="3" creationId="{49433F39-149A-71AC-BF6C-F0732F136E79}"/>
          </ac:spMkLst>
        </pc:spChg>
      </pc:sldChg>
      <pc:sldChg chg="modSp add mod">
        <pc:chgData name="Teuku Raja Irfan Radarma" userId="cf428174-95ba-4576-8554-3a3b8ffa52b7" providerId="ADAL" clId="{ED80ED45-7832-41A6-8C12-06C981B2429F}" dt="2023-12-18T02:36:09.709" v="3973" actId="14100"/>
        <pc:sldMkLst>
          <pc:docMk/>
          <pc:sldMk cId="4131323670" sldId="368"/>
        </pc:sldMkLst>
        <pc:spChg chg="mod">
          <ac:chgData name="Teuku Raja Irfan Radarma" userId="cf428174-95ba-4576-8554-3a3b8ffa52b7" providerId="ADAL" clId="{ED80ED45-7832-41A6-8C12-06C981B2429F}" dt="2023-12-18T02:36:09.709" v="3973" actId="14100"/>
          <ac:spMkLst>
            <pc:docMk/>
            <pc:sldMk cId="4131323670" sldId="368"/>
            <ac:spMk id="3" creationId="{49433F39-149A-71AC-BF6C-F0732F136E79}"/>
          </ac:spMkLst>
        </pc:spChg>
      </pc:sldChg>
      <pc:sldChg chg="modSp add mod">
        <pc:chgData name="Teuku Raja Irfan Radarma" userId="cf428174-95ba-4576-8554-3a3b8ffa52b7" providerId="ADAL" clId="{ED80ED45-7832-41A6-8C12-06C981B2429F}" dt="2023-12-18T02:37:17.505" v="3990" actId="179"/>
        <pc:sldMkLst>
          <pc:docMk/>
          <pc:sldMk cId="483544532" sldId="369"/>
        </pc:sldMkLst>
        <pc:spChg chg="mod">
          <ac:chgData name="Teuku Raja Irfan Radarma" userId="cf428174-95ba-4576-8554-3a3b8ffa52b7" providerId="ADAL" clId="{ED80ED45-7832-41A6-8C12-06C981B2429F}" dt="2023-12-18T02:37:17.505" v="3990" actId="179"/>
          <ac:spMkLst>
            <pc:docMk/>
            <pc:sldMk cId="483544532" sldId="369"/>
            <ac:spMk id="3" creationId="{49433F39-149A-71AC-BF6C-F0732F136E79}"/>
          </ac:spMkLst>
        </pc:spChg>
      </pc:sldChg>
      <pc:sldChg chg="modSp add mod">
        <pc:chgData name="Teuku Raja Irfan Radarma" userId="cf428174-95ba-4576-8554-3a3b8ffa52b7" providerId="ADAL" clId="{ED80ED45-7832-41A6-8C12-06C981B2429F}" dt="2023-12-18T02:43:40.322" v="4335" actId="20577"/>
        <pc:sldMkLst>
          <pc:docMk/>
          <pc:sldMk cId="4282952570" sldId="370"/>
        </pc:sldMkLst>
        <pc:spChg chg="mod">
          <ac:chgData name="Teuku Raja Irfan Radarma" userId="cf428174-95ba-4576-8554-3a3b8ffa52b7" providerId="ADAL" clId="{ED80ED45-7832-41A6-8C12-06C981B2429F}" dt="2023-12-18T02:43:40.322" v="4335" actId="20577"/>
          <ac:spMkLst>
            <pc:docMk/>
            <pc:sldMk cId="4282952570" sldId="370"/>
            <ac:spMk id="3" creationId="{49433F39-149A-71AC-BF6C-F0732F136E79}"/>
          </ac:spMkLst>
        </pc:spChg>
      </pc:sldChg>
      <pc:sldChg chg="add ord">
        <pc:chgData name="Teuku Raja Irfan Radarma" userId="cf428174-95ba-4576-8554-3a3b8ffa52b7" providerId="ADAL" clId="{ED80ED45-7832-41A6-8C12-06C981B2429F}" dt="2023-12-18T03:00:43.129" v="4338"/>
        <pc:sldMkLst>
          <pc:docMk/>
          <pc:sldMk cId="1269227936" sldId="371"/>
        </pc:sldMkLst>
      </pc:sldChg>
      <pc:sldMasterChg chg="modSldLayout">
        <pc:chgData name="Teuku Raja Irfan Radarma" userId="cf428174-95ba-4576-8554-3a3b8ffa52b7" providerId="ADAL" clId="{ED80ED45-7832-41A6-8C12-06C981B2429F}" dt="2023-12-17T04:41:46.434" v="22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ED80ED45-7832-41A6-8C12-06C981B2429F}" dt="2023-12-17T04:41:46.434" v="22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0" creationId="{29D0D4E0-5F9A-32FA-67E7-4D53B319C1A5}"/>
            </ac:spMkLst>
          </pc:spChg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1" creationId="{320727F1-63F4-C527-75FE-290B1A55CE30}"/>
            </ac:spMkLst>
          </pc:spChg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4" creationId="{CF055719-A7F2-8E6B-B82D-6B09EE7179FA}"/>
            </ac:spMkLst>
          </pc:spChg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5" creationId="{86671108-DEB8-CC14-0EF3-2B5A7F0D1099}"/>
            </ac:spMkLst>
          </pc:spChg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6" creationId="{700A9028-25C8-0179-47A3-9C1DF27E8B7F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64" creationId="{F5CAD9E3-E06A-A0B8-91A4-33C4DCC0D830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65" creationId="{E2EAA7F1-AB3E-E702-F715-34A0385D3AE7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68" creationId="{59D5676C-B251-9F95-AC42-4A1D0C36E9A0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69" creationId="{E5F20167-A738-3625-877D-E8AD7588520D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70" creationId="{1AF7FDD3-4379-9718-8294-12D3EA23F130}"/>
            </ac:spMkLst>
          </pc:sp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43" creationId="{91907309-BCF5-445D-F2B8-119B1BE6BAE1}"/>
            </ac:cxnSpMkLst>
          </pc:cxn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52" creationId="{85A90DC0-10FD-D800-1513-9F773131F8F2}"/>
            </ac:cxnSpMkLst>
          </pc:cxn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53" creationId="{3E7AACD5-8D34-B4F1-E93A-DCA42B41E574}"/>
            </ac:cxnSpMkLst>
          </pc:cxn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55" creationId="{B4D8865B-9765-753B-48D3-ADB18E01F6E4}"/>
            </ac:cxnSpMkLst>
          </pc:cxn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56" creationId="{C1AA724D-51A2-7545-D2C6-270C52F21990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8FD40318-CEC9-4109-A0B5-7BC7DF4F9FEC}"/>
    <pc:docChg chg="undo redo custSel addSld delSld modSld sldOrd modMainMaster">
      <pc:chgData name="Teuku Raja Irfan Radarma" userId="cf428174-95ba-4576-8554-3a3b8ffa52b7" providerId="ADAL" clId="{8FD40318-CEC9-4109-A0B5-7BC7DF4F9FEC}" dt="2024-01-02T15:26:46.219" v="10584" actId="20577"/>
      <pc:docMkLst>
        <pc:docMk/>
      </pc:docMkLst>
      <pc:sldChg chg="modSp mod">
        <pc:chgData name="Teuku Raja Irfan Radarma" userId="cf428174-95ba-4576-8554-3a3b8ffa52b7" providerId="ADAL" clId="{8FD40318-CEC9-4109-A0B5-7BC7DF4F9FEC}" dt="2023-12-19T04:25:45.828" v="50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8FD40318-CEC9-4109-A0B5-7BC7DF4F9FEC}" dt="2023-12-19T04:25:45.828" v="50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8FD40318-CEC9-4109-A0B5-7BC7DF4F9FEC}" dt="2023-12-21T00:27:40.064" v="1057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8FD40318-CEC9-4109-A0B5-7BC7DF4F9FEC}" dt="2023-12-21T00:27:40.064" v="1057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8FD40318-CEC9-4109-A0B5-7BC7DF4F9FEC}" dt="2023-12-21T00:21:20.977" v="10559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8FD40318-CEC9-4109-A0B5-7BC7DF4F9FEC}" dt="2023-12-19T04:26:52.156" v="9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8FD40318-CEC9-4109-A0B5-7BC7DF4F9FEC}" dt="2023-12-19T04:26:52.156" v="9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modSp mod">
        <pc:chgData name="Teuku Raja Irfan Radarma" userId="cf428174-95ba-4576-8554-3a3b8ffa52b7" providerId="ADAL" clId="{8FD40318-CEC9-4109-A0B5-7BC7DF4F9FEC}" dt="2023-12-19T04:28:25.592" v="160" actId="20577"/>
        <pc:sldMkLst>
          <pc:docMk/>
          <pc:sldMk cId="3682687929" sldId="314"/>
        </pc:sldMkLst>
        <pc:spChg chg="mod">
          <ac:chgData name="Teuku Raja Irfan Radarma" userId="cf428174-95ba-4576-8554-3a3b8ffa52b7" providerId="ADAL" clId="{8FD40318-CEC9-4109-A0B5-7BC7DF4F9FEC}" dt="2023-12-19T04:26:58.664" v="112" actId="20577"/>
          <ac:spMkLst>
            <pc:docMk/>
            <pc:sldMk cId="3682687929" sldId="314"/>
            <ac:spMk id="2" creationId="{CA7B1B58-6C25-FD04-02D9-19E74497999F}"/>
          </ac:spMkLst>
        </pc:spChg>
        <pc:spChg chg="add mod">
          <ac:chgData name="Teuku Raja Irfan Radarma" userId="cf428174-95ba-4576-8554-3a3b8ffa52b7" providerId="ADAL" clId="{8FD40318-CEC9-4109-A0B5-7BC7DF4F9FEC}" dt="2023-12-19T04:28:25.592" v="160" actId="20577"/>
          <ac:spMkLst>
            <pc:docMk/>
            <pc:sldMk cId="3682687929" sldId="314"/>
            <ac:spMk id="3" creationId="{530350D3-E9B5-D342-505E-CFE4FA633EFD}"/>
          </ac:spMkLst>
        </pc:spChg>
      </pc:sldChg>
      <pc:sldChg chg="del">
        <pc:chgData name="Teuku Raja Irfan Radarma" userId="cf428174-95ba-4576-8554-3a3b8ffa52b7" providerId="ADAL" clId="{8FD40318-CEC9-4109-A0B5-7BC7DF4F9FEC}" dt="2023-12-20T04:56:50.647" v="1368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33319895" sldId="316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984883240" sldId="323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368738425" sldId="324"/>
        </pc:sldMkLst>
      </pc:sldChg>
      <pc:sldChg chg="del">
        <pc:chgData name="Teuku Raja Irfan Radarma" userId="cf428174-95ba-4576-8554-3a3b8ffa52b7" providerId="ADAL" clId="{8FD40318-CEC9-4109-A0B5-7BC7DF4F9FEC}" dt="2023-12-20T04:56:51.643" v="1369" actId="47"/>
        <pc:sldMkLst>
          <pc:docMk/>
          <pc:sldMk cId="1267641900" sldId="327"/>
        </pc:sldMkLst>
      </pc:sldChg>
      <pc:sldChg chg="del">
        <pc:chgData name="Teuku Raja Irfan Radarma" userId="cf428174-95ba-4576-8554-3a3b8ffa52b7" providerId="ADAL" clId="{8FD40318-CEC9-4109-A0B5-7BC7DF4F9FEC}" dt="2023-12-20T04:56:52.357" v="1370" actId="47"/>
        <pc:sldMkLst>
          <pc:docMk/>
          <pc:sldMk cId="1642261399" sldId="328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566574454" sldId="329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965286989" sldId="330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578751861" sldId="331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558032592" sldId="332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620181167" sldId="333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145732997" sldId="337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4047067742" sldId="338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833029475" sldId="340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891852132" sldId="341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218987876" sldId="342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099123982" sldId="343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189270494" sldId="344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64842111" sldId="345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43207295" sldId="346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089005934" sldId="347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771805851" sldId="348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794038336" sldId="349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851159741" sldId="357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891130875" sldId="362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093723178" sldId="364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806077931" sldId="365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692620515" sldId="366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423193850" sldId="367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4131323670" sldId="368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483544532" sldId="369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4282952570" sldId="370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269227936" sldId="371"/>
        </pc:sldMkLst>
      </pc:sldChg>
      <pc:sldChg chg="new del">
        <pc:chgData name="Teuku Raja Irfan Radarma" userId="cf428174-95ba-4576-8554-3a3b8ffa52b7" providerId="ADAL" clId="{8FD40318-CEC9-4109-A0B5-7BC7DF4F9FEC}" dt="2023-12-19T04:30:40.815" v="162" actId="680"/>
        <pc:sldMkLst>
          <pc:docMk/>
          <pc:sldMk cId="706212878" sldId="372"/>
        </pc:sldMkLst>
      </pc:sldChg>
      <pc:sldChg chg="addSp delSp modSp new del mod">
        <pc:chgData name="Teuku Raja Irfan Radarma" userId="cf428174-95ba-4576-8554-3a3b8ffa52b7" providerId="ADAL" clId="{8FD40318-CEC9-4109-A0B5-7BC7DF4F9FEC}" dt="2023-12-20T04:01:52.095" v="462" actId="47"/>
        <pc:sldMkLst>
          <pc:docMk/>
          <pc:sldMk cId="1595601028" sldId="372"/>
        </pc:sldMkLst>
        <pc:spChg chg="del">
          <ac:chgData name="Teuku Raja Irfan Radarma" userId="cf428174-95ba-4576-8554-3a3b8ffa52b7" providerId="ADAL" clId="{8FD40318-CEC9-4109-A0B5-7BC7DF4F9FEC}" dt="2023-12-19T04:30:45.224" v="164" actId="478"/>
          <ac:spMkLst>
            <pc:docMk/>
            <pc:sldMk cId="1595601028" sldId="372"/>
            <ac:spMk id="3" creationId="{7FA3B2DA-842E-6624-DB46-14DE5E9DB1B4}"/>
          </ac:spMkLst>
        </pc:spChg>
        <pc:spChg chg="add del mod">
          <ac:chgData name="Teuku Raja Irfan Radarma" userId="cf428174-95ba-4576-8554-3a3b8ffa52b7" providerId="ADAL" clId="{8FD40318-CEC9-4109-A0B5-7BC7DF4F9FEC}" dt="2023-12-19T04:31:27.820" v="173" actId="478"/>
          <ac:spMkLst>
            <pc:docMk/>
            <pc:sldMk cId="1595601028" sldId="372"/>
            <ac:spMk id="24" creationId="{5FEB1C1E-9AE4-417C-0B88-2FDD77AA4413}"/>
          </ac:spMkLst>
        </pc:spChg>
        <pc:spChg chg="add del mod">
          <ac:chgData name="Teuku Raja Irfan Radarma" userId="cf428174-95ba-4576-8554-3a3b8ffa52b7" providerId="ADAL" clId="{8FD40318-CEC9-4109-A0B5-7BC7DF4F9FEC}" dt="2023-12-19T04:57:32.594" v="219" actId="478"/>
          <ac:spMkLst>
            <pc:docMk/>
            <pc:sldMk cId="1595601028" sldId="372"/>
            <ac:spMk id="27" creationId="{30F14770-433C-5FDF-132E-00C03F8F3855}"/>
          </ac:spMkLst>
        </pc:sp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5" creationId="{A03D60A7-69DE-28E6-97AB-ADFD93FCE4BB}"/>
          </ac:picMkLst>
        </pc:picChg>
        <pc:picChg chg="add del mod">
          <ac:chgData name="Teuku Raja Irfan Radarma" userId="cf428174-95ba-4576-8554-3a3b8ffa52b7" providerId="ADAL" clId="{8FD40318-CEC9-4109-A0B5-7BC7DF4F9FEC}" dt="2023-12-19T04:33:30.745" v="180" actId="478"/>
          <ac:picMkLst>
            <pc:docMk/>
            <pc:sldMk cId="1595601028" sldId="372"/>
            <ac:picMk id="6" creationId="{C56D3D50-E4B9-9FCA-4320-2179DDBC58E6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7" creationId="{CD65DADA-365D-5754-A24C-EA26EA3E27D2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8" creationId="{5053E7BA-F73C-DC4F-28C9-08C9FC4DCFD1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9" creationId="{9A4ACBAB-6BAF-F64C-CD3A-337B294B23AD}"/>
          </ac:picMkLst>
        </pc:picChg>
        <pc:picChg chg="add del mod">
          <ac:chgData name="Teuku Raja Irfan Radarma" userId="cf428174-95ba-4576-8554-3a3b8ffa52b7" providerId="ADAL" clId="{8FD40318-CEC9-4109-A0B5-7BC7DF4F9FEC}" dt="2023-12-19T04:30:55.219" v="168" actId="478"/>
          <ac:picMkLst>
            <pc:docMk/>
            <pc:sldMk cId="1595601028" sldId="372"/>
            <ac:picMk id="10" creationId="{7445E7D0-1962-8826-B286-AFB4DA142186}"/>
          </ac:picMkLst>
        </pc:picChg>
        <pc:picChg chg="add del mod">
          <ac:chgData name="Teuku Raja Irfan Radarma" userId="cf428174-95ba-4576-8554-3a3b8ffa52b7" providerId="ADAL" clId="{8FD40318-CEC9-4109-A0B5-7BC7DF4F9FEC}" dt="2023-12-19T04:30:56.772" v="169" actId="478"/>
          <ac:picMkLst>
            <pc:docMk/>
            <pc:sldMk cId="1595601028" sldId="372"/>
            <ac:picMk id="11" creationId="{AF62F9F7-7048-1C3A-57E9-108EC3179E9D}"/>
          </ac:picMkLst>
        </pc:picChg>
        <pc:picChg chg="add del mod">
          <ac:chgData name="Teuku Raja Irfan Radarma" userId="cf428174-95ba-4576-8554-3a3b8ffa52b7" providerId="ADAL" clId="{8FD40318-CEC9-4109-A0B5-7BC7DF4F9FEC}" dt="2023-12-19T04:30:53.509" v="167" actId="478"/>
          <ac:picMkLst>
            <pc:docMk/>
            <pc:sldMk cId="1595601028" sldId="372"/>
            <ac:picMk id="12" creationId="{B758C52B-F4F4-3028-B4EE-F9DB913B0B9C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3" creationId="{C9C5A1A7-911E-84E5-3BCC-4B9572A34EC8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4" creationId="{8DB06810-2F36-1F81-015F-2DB80956B266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5" creationId="{98398C88-462E-81D8-2C1E-62AF10D8BAB3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6" creationId="{117728AA-3E9C-3A5A-5227-52150BE70EDB}"/>
          </ac:picMkLst>
        </pc:picChg>
        <pc:picChg chg="add del mod">
          <ac:chgData name="Teuku Raja Irfan Radarma" userId="cf428174-95ba-4576-8554-3a3b8ffa52b7" providerId="ADAL" clId="{8FD40318-CEC9-4109-A0B5-7BC7DF4F9FEC}" dt="2023-12-19T04:34:44.961" v="190" actId="478"/>
          <ac:picMkLst>
            <pc:docMk/>
            <pc:sldMk cId="1595601028" sldId="372"/>
            <ac:picMk id="17" creationId="{A6783A70-0D8D-2043-E93C-B2B828266C5F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8" creationId="{4FB14031-D9CC-9D48-15AC-A20862C461F2}"/>
          </ac:picMkLst>
        </pc:picChg>
        <pc:picChg chg="add mod">
          <ac:chgData name="Teuku Raja Irfan Radarma" userId="cf428174-95ba-4576-8554-3a3b8ffa52b7" providerId="ADAL" clId="{8FD40318-CEC9-4109-A0B5-7BC7DF4F9FEC}" dt="2023-12-19T04:34:56.375" v="192" actId="14100"/>
          <ac:picMkLst>
            <pc:docMk/>
            <pc:sldMk cId="1595601028" sldId="372"/>
            <ac:picMk id="19" creationId="{BFF36E76-03B6-7F46-3DB8-3651DBF76189}"/>
          </ac:picMkLst>
        </pc:picChg>
        <pc:picChg chg="add mod">
          <ac:chgData name="Teuku Raja Irfan Radarma" userId="cf428174-95ba-4576-8554-3a3b8ffa52b7" providerId="ADAL" clId="{8FD40318-CEC9-4109-A0B5-7BC7DF4F9FEC}" dt="2023-12-19T04:34:50.616" v="191" actId="1076"/>
          <ac:picMkLst>
            <pc:docMk/>
            <pc:sldMk cId="1595601028" sldId="372"/>
            <ac:picMk id="20" creationId="{3418488A-013D-0759-D49D-26586F55CB1A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21" creationId="{D81278B5-50B9-0E9F-A46E-6B8B85F4DAEA}"/>
          </ac:picMkLst>
        </pc:picChg>
        <pc:picChg chg="add mod">
          <ac:chgData name="Teuku Raja Irfan Radarma" userId="cf428174-95ba-4576-8554-3a3b8ffa52b7" providerId="ADAL" clId="{8FD40318-CEC9-4109-A0B5-7BC7DF4F9FEC}" dt="2023-12-19T04:31:35.111" v="176" actId="1076"/>
          <ac:picMkLst>
            <pc:docMk/>
            <pc:sldMk cId="1595601028" sldId="372"/>
            <ac:picMk id="23" creationId="{4673E04D-FDEA-0BBE-BAF4-13D944A82AD1}"/>
          </ac:picMkLst>
        </pc:picChg>
        <pc:picChg chg="add mod">
          <ac:chgData name="Teuku Raja Irfan Radarma" userId="cf428174-95ba-4576-8554-3a3b8ffa52b7" providerId="ADAL" clId="{8FD40318-CEC9-4109-A0B5-7BC7DF4F9FEC}" dt="2023-12-19T04:57:35.812" v="220" actId="14100"/>
          <ac:picMkLst>
            <pc:docMk/>
            <pc:sldMk cId="1595601028" sldId="372"/>
            <ac:picMk id="26" creationId="{E1D40549-892A-F1CF-A555-F73BDD885BA2}"/>
          </ac:picMkLst>
        </pc:picChg>
        <pc:picChg chg="add mod">
          <ac:chgData name="Teuku Raja Irfan Radarma" userId="cf428174-95ba-4576-8554-3a3b8ffa52b7" providerId="ADAL" clId="{8FD40318-CEC9-4109-A0B5-7BC7DF4F9FEC}" dt="2023-12-19T04:33:46.567" v="185" actId="732"/>
          <ac:picMkLst>
            <pc:docMk/>
            <pc:sldMk cId="1595601028" sldId="372"/>
            <ac:picMk id="1026" creationId="{926FDBCF-E4FA-4829-F7F7-4FFA8A18C783}"/>
          </ac:picMkLst>
        </pc:picChg>
        <pc:picChg chg="add mod">
          <ac:chgData name="Teuku Raja Irfan Radarma" userId="cf428174-95ba-4576-8554-3a3b8ffa52b7" providerId="ADAL" clId="{8FD40318-CEC9-4109-A0B5-7BC7DF4F9FEC}" dt="2023-12-19T04:34:41.760" v="188" actId="1076"/>
          <ac:picMkLst>
            <pc:docMk/>
            <pc:sldMk cId="1595601028" sldId="372"/>
            <ac:picMk id="1028" creationId="{E34BEDB3-ACFA-B80D-9947-6C87518C9122}"/>
          </ac:picMkLst>
        </pc:picChg>
        <pc:picChg chg="add mod">
          <ac:chgData name="Teuku Raja Irfan Radarma" userId="cf428174-95ba-4576-8554-3a3b8ffa52b7" providerId="ADAL" clId="{8FD40318-CEC9-4109-A0B5-7BC7DF4F9FEC}" dt="2023-12-19T04:38:19.306" v="198" actId="1076"/>
          <ac:picMkLst>
            <pc:docMk/>
            <pc:sldMk cId="1595601028" sldId="372"/>
            <ac:picMk id="1030" creationId="{B68E347E-6D56-2A04-5001-A7FFE61BE0AF}"/>
          </ac:picMkLst>
        </pc:picChg>
        <pc:picChg chg="add mod">
          <ac:chgData name="Teuku Raja Irfan Radarma" userId="cf428174-95ba-4576-8554-3a3b8ffa52b7" providerId="ADAL" clId="{8FD40318-CEC9-4109-A0B5-7BC7DF4F9FEC}" dt="2023-12-19T04:39:37.911" v="202" actId="14100"/>
          <ac:picMkLst>
            <pc:docMk/>
            <pc:sldMk cId="1595601028" sldId="372"/>
            <ac:picMk id="1032" creationId="{70AE248E-F7D7-ACEE-C2BE-14499758A693}"/>
          </ac:picMkLst>
        </pc:picChg>
        <pc:picChg chg="add mod">
          <ac:chgData name="Teuku Raja Irfan Radarma" userId="cf428174-95ba-4576-8554-3a3b8ffa52b7" providerId="ADAL" clId="{8FD40318-CEC9-4109-A0B5-7BC7DF4F9FEC}" dt="2023-12-19T04:55:34.631" v="212" actId="1076"/>
          <ac:picMkLst>
            <pc:docMk/>
            <pc:sldMk cId="1595601028" sldId="372"/>
            <ac:picMk id="1034" creationId="{F00F37EC-FF50-245C-78D2-D7AD5BB00C9E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04:12:00.758" v="470" actId="20577"/>
        <pc:sldMkLst>
          <pc:docMk/>
          <pc:sldMk cId="4014973108" sldId="373"/>
        </pc:sldMkLst>
        <pc:spChg chg="mod">
          <ac:chgData name="Teuku Raja Irfan Radarma" userId="cf428174-95ba-4576-8554-3a3b8ffa52b7" providerId="ADAL" clId="{8FD40318-CEC9-4109-A0B5-7BC7DF4F9FEC}" dt="2023-12-20T04:12:00.758" v="470" actId="20577"/>
          <ac:spMkLst>
            <pc:docMk/>
            <pc:sldMk cId="4014973108" sldId="373"/>
            <ac:spMk id="2" creationId="{69944844-D2F6-C52A-53C3-8F151DD7C823}"/>
          </ac:spMkLst>
        </pc:spChg>
        <pc:spChg chg="del">
          <ac:chgData name="Teuku Raja Irfan Radarma" userId="cf428174-95ba-4576-8554-3a3b8ffa52b7" providerId="ADAL" clId="{8FD40318-CEC9-4109-A0B5-7BC7DF4F9FEC}" dt="2023-12-19T04:58:09.126" v="222" actId="478"/>
          <ac:spMkLst>
            <pc:docMk/>
            <pc:sldMk cId="4014973108" sldId="373"/>
            <ac:spMk id="4" creationId="{CE1555FD-2CE2-3DBC-E01B-563EF4CE7C29}"/>
          </ac:spMkLst>
        </pc:spChg>
        <pc:spChg chg="add mod">
          <ac:chgData name="Teuku Raja Irfan Radarma" userId="cf428174-95ba-4576-8554-3a3b8ffa52b7" providerId="ADAL" clId="{8FD40318-CEC9-4109-A0B5-7BC7DF4F9FEC}" dt="2023-12-20T01:42:25.580" v="412" actId="14100"/>
          <ac:spMkLst>
            <pc:docMk/>
            <pc:sldMk cId="4014973108" sldId="373"/>
            <ac:spMk id="24" creationId="{228EC016-A799-5463-D149-A6695BB614DC}"/>
          </ac:spMkLst>
        </pc:sp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5" creationId="{60FF7EDB-73D3-E9B5-0F62-54C7E4BD5796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6" creationId="{DACA16E9-75F8-3B01-F1F5-F4BA3DAFDEAA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7" creationId="{3ADDDA0E-B891-5547-3FED-8A3274A5E64A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8" creationId="{A249F065-A178-9AA7-FCFB-591DC11D439E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9" creationId="{BB3D1E30-5781-EF17-41FF-937481697921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0" creationId="{35F43E71-3735-BA7B-E958-DD50270ED108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1" creationId="{B04E2744-4B60-A765-81B4-37AE0C2360B7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2" creationId="{8BFD3CBB-8FF8-583A-7D2C-0A55ED3B3802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3" creationId="{E7E3737A-60B9-53A2-AED0-ECB9A8B9FA65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4" creationId="{4EF0C3BA-46D2-1FF4-9A5A-F32C9C17593D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5" creationId="{2209AB78-F0ED-ED8F-C918-C89FE52421A8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6" creationId="{B68B3063-CE39-A8B4-E459-4885410D7B9A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7" creationId="{32C5CA05-3190-52AA-56CB-08A0F282797A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8" creationId="{4978F903-EA43-9C33-36FE-B6715EBF33C3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9" creationId="{239E9F41-F6F6-FE20-40C6-B17F2956A912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20" creationId="{65681DD0-7C19-83E9-08B4-B92F823858D2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21" creationId="{601D6539-AA77-F082-DBB2-3983EC9C3133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22" creationId="{EAE00E09-76DF-6616-DA0A-4EED76EE047C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23" creationId="{52A37FAC-900F-6FBB-C7CC-32255DD8E10A}"/>
          </ac:picMkLst>
        </pc:picChg>
        <pc:picChg chg="add mod">
          <ac:chgData name="Teuku Raja Irfan Radarma" userId="cf428174-95ba-4576-8554-3a3b8ffa52b7" providerId="ADAL" clId="{8FD40318-CEC9-4109-A0B5-7BC7DF4F9FEC}" dt="2023-12-20T01:42:20.869" v="411" actId="1076"/>
          <ac:picMkLst>
            <pc:docMk/>
            <pc:sldMk cId="4014973108" sldId="373"/>
            <ac:picMk id="25" creationId="{2A1C8E72-5C73-2EE7-E699-80FA46D68D9A}"/>
          </ac:picMkLst>
        </pc:picChg>
        <pc:picChg chg="add mod">
          <ac:chgData name="Teuku Raja Irfan Radarma" userId="cf428174-95ba-4576-8554-3a3b8ffa52b7" providerId="ADAL" clId="{8FD40318-CEC9-4109-A0B5-7BC7DF4F9FEC}" dt="2023-12-20T01:42:18.055" v="410" actId="1076"/>
          <ac:picMkLst>
            <pc:docMk/>
            <pc:sldMk cId="4014973108" sldId="373"/>
            <ac:picMk id="26" creationId="{D22E057B-BDF8-AEA9-D0C6-2DA0E585546D}"/>
          </ac:picMkLst>
        </pc:picChg>
        <pc:picChg chg="add mod">
          <ac:chgData name="Teuku Raja Irfan Radarma" userId="cf428174-95ba-4576-8554-3a3b8ffa52b7" providerId="ADAL" clId="{8FD40318-CEC9-4109-A0B5-7BC7DF4F9FEC}" dt="2023-12-20T01:41:35.018" v="393" actId="1076"/>
          <ac:picMkLst>
            <pc:docMk/>
            <pc:sldMk cId="4014973108" sldId="373"/>
            <ac:picMk id="27" creationId="{A82D6713-FD77-FCC3-DF1F-B52478A77C2A}"/>
          </ac:picMkLst>
        </pc:picChg>
        <pc:picChg chg="add mod">
          <ac:chgData name="Teuku Raja Irfan Radarma" userId="cf428174-95ba-4576-8554-3a3b8ffa52b7" providerId="ADAL" clId="{8FD40318-CEC9-4109-A0B5-7BC7DF4F9FEC}" dt="2023-12-20T01:42:15.690" v="409" actId="1076"/>
          <ac:picMkLst>
            <pc:docMk/>
            <pc:sldMk cId="4014973108" sldId="373"/>
            <ac:picMk id="28" creationId="{F3F0289D-F622-39F0-227C-FC3C1839A611}"/>
          </ac:picMkLst>
        </pc:picChg>
        <pc:picChg chg="add mod">
          <ac:chgData name="Teuku Raja Irfan Radarma" userId="cf428174-95ba-4576-8554-3a3b8ffa52b7" providerId="ADAL" clId="{8FD40318-CEC9-4109-A0B5-7BC7DF4F9FEC}" dt="2023-12-20T01:41:43.554" v="397" actId="1076"/>
          <ac:picMkLst>
            <pc:docMk/>
            <pc:sldMk cId="4014973108" sldId="373"/>
            <ac:picMk id="29" creationId="{E1056739-E1A4-F19E-9D22-1DED5EDE1888}"/>
          </ac:picMkLst>
        </pc:picChg>
        <pc:picChg chg="add mod">
          <ac:chgData name="Teuku Raja Irfan Radarma" userId="cf428174-95ba-4576-8554-3a3b8ffa52b7" providerId="ADAL" clId="{8FD40318-CEC9-4109-A0B5-7BC7DF4F9FEC}" dt="2023-12-20T01:42:11.327" v="407" actId="1076"/>
          <ac:picMkLst>
            <pc:docMk/>
            <pc:sldMk cId="4014973108" sldId="373"/>
            <ac:picMk id="30" creationId="{4A00B028-4A65-8E14-CACC-94CC4FBE0692}"/>
          </ac:picMkLst>
        </pc:picChg>
        <pc:picChg chg="add mod">
          <ac:chgData name="Teuku Raja Irfan Radarma" userId="cf428174-95ba-4576-8554-3a3b8ffa52b7" providerId="ADAL" clId="{8FD40318-CEC9-4109-A0B5-7BC7DF4F9FEC}" dt="2023-12-20T01:41:49.925" v="400" actId="1076"/>
          <ac:picMkLst>
            <pc:docMk/>
            <pc:sldMk cId="4014973108" sldId="373"/>
            <ac:picMk id="31" creationId="{7471FAFA-30BB-54FC-1DC2-C04C35050FFE}"/>
          </ac:picMkLst>
        </pc:picChg>
        <pc:picChg chg="add mod">
          <ac:chgData name="Teuku Raja Irfan Radarma" userId="cf428174-95ba-4576-8554-3a3b8ffa52b7" providerId="ADAL" clId="{8FD40318-CEC9-4109-A0B5-7BC7DF4F9FEC}" dt="2023-12-20T01:41:38.231" v="395" actId="1076"/>
          <ac:picMkLst>
            <pc:docMk/>
            <pc:sldMk cId="4014973108" sldId="373"/>
            <ac:picMk id="32" creationId="{E6FA225A-0CEC-EC50-D915-4EBABA2CC407}"/>
          </ac:picMkLst>
        </pc:picChg>
        <pc:picChg chg="add del mod">
          <ac:chgData name="Teuku Raja Irfan Radarma" userId="cf428174-95ba-4576-8554-3a3b8ffa52b7" providerId="ADAL" clId="{8FD40318-CEC9-4109-A0B5-7BC7DF4F9FEC}" dt="2023-12-19T05:00:16.671" v="246" actId="478"/>
          <ac:picMkLst>
            <pc:docMk/>
            <pc:sldMk cId="4014973108" sldId="373"/>
            <ac:picMk id="33" creationId="{7F139699-63D1-F0FF-04DE-3A95322164C4}"/>
          </ac:picMkLst>
        </pc:picChg>
        <pc:picChg chg="add mod">
          <ac:chgData name="Teuku Raja Irfan Radarma" userId="cf428174-95ba-4576-8554-3a3b8ffa52b7" providerId="ADAL" clId="{8FD40318-CEC9-4109-A0B5-7BC7DF4F9FEC}" dt="2023-12-20T01:41:55.864" v="402" actId="1076"/>
          <ac:picMkLst>
            <pc:docMk/>
            <pc:sldMk cId="4014973108" sldId="373"/>
            <ac:picMk id="34" creationId="{B84269BD-5DB8-3D2F-EB5B-8C3F93E44D9C}"/>
          </ac:picMkLst>
        </pc:picChg>
        <pc:picChg chg="add mod">
          <ac:chgData name="Teuku Raja Irfan Radarma" userId="cf428174-95ba-4576-8554-3a3b8ffa52b7" providerId="ADAL" clId="{8FD40318-CEC9-4109-A0B5-7BC7DF4F9FEC}" dt="2023-12-20T01:41:45.557" v="398" actId="1076"/>
          <ac:picMkLst>
            <pc:docMk/>
            <pc:sldMk cId="4014973108" sldId="373"/>
            <ac:picMk id="35" creationId="{61FCC654-0320-4FB6-ACC6-5D8B28E89978}"/>
          </ac:picMkLst>
        </pc:picChg>
        <pc:picChg chg="add mod">
          <ac:chgData name="Teuku Raja Irfan Radarma" userId="cf428174-95ba-4576-8554-3a3b8ffa52b7" providerId="ADAL" clId="{8FD40318-CEC9-4109-A0B5-7BC7DF4F9FEC}" dt="2023-12-20T01:42:08.107" v="406" actId="1076"/>
          <ac:picMkLst>
            <pc:docMk/>
            <pc:sldMk cId="4014973108" sldId="373"/>
            <ac:picMk id="36" creationId="{BA9414E7-9334-F1B8-5108-988227AFC046}"/>
          </ac:picMkLst>
        </pc:picChg>
        <pc:picChg chg="add mod">
          <ac:chgData name="Teuku Raja Irfan Radarma" userId="cf428174-95ba-4576-8554-3a3b8ffa52b7" providerId="ADAL" clId="{8FD40318-CEC9-4109-A0B5-7BC7DF4F9FEC}" dt="2023-12-20T01:42:13.502" v="408" actId="1076"/>
          <ac:picMkLst>
            <pc:docMk/>
            <pc:sldMk cId="4014973108" sldId="373"/>
            <ac:picMk id="37" creationId="{541E2390-1746-0705-68F9-19FB58B7D18C}"/>
          </ac:picMkLst>
        </pc:picChg>
        <pc:picChg chg="add mod">
          <ac:chgData name="Teuku Raja Irfan Radarma" userId="cf428174-95ba-4576-8554-3a3b8ffa52b7" providerId="ADAL" clId="{8FD40318-CEC9-4109-A0B5-7BC7DF4F9FEC}" dt="2023-12-20T01:41:52.747" v="401" actId="1076"/>
          <ac:picMkLst>
            <pc:docMk/>
            <pc:sldMk cId="4014973108" sldId="373"/>
            <ac:picMk id="38" creationId="{85F99A26-B9FE-23AE-B023-B6D2CCDB8B93}"/>
          </ac:picMkLst>
        </pc:picChg>
        <pc:picChg chg="add mod">
          <ac:chgData name="Teuku Raja Irfan Radarma" userId="cf428174-95ba-4576-8554-3a3b8ffa52b7" providerId="ADAL" clId="{8FD40318-CEC9-4109-A0B5-7BC7DF4F9FEC}" dt="2023-12-20T01:41:41.192" v="396" actId="1076"/>
          <ac:picMkLst>
            <pc:docMk/>
            <pc:sldMk cId="4014973108" sldId="373"/>
            <ac:picMk id="39" creationId="{92C1DEC8-BB6C-C381-EB63-AAC28D3FFCE7}"/>
          </ac:picMkLst>
        </pc:picChg>
        <pc:picChg chg="add mod">
          <ac:chgData name="Teuku Raja Irfan Radarma" userId="cf428174-95ba-4576-8554-3a3b8ffa52b7" providerId="ADAL" clId="{8FD40318-CEC9-4109-A0B5-7BC7DF4F9FEC}" dt="2023-12-20T01:41:35.018" v="393" actId="1076"/>
          <ac:picMkLst>
            <pc:docMk/>
            <pc:sldMk cId="4014973108" sldId="373"/>
            <ac:picMk id="40" creationId="{95DC8312-2606-5C62-F1FC-32142474A33E}"/>
          </ac:picMkLst>
        </pc:picChg>
        <pc:picChg chg="add mod">
          <ac:chgData name="Teuku Raja Irfan Radarma" userId="cf428174-95ba-4576-8554-3a3b8ffa52b7" providerId="ADAL" clId="{8FD40318-CEC9-4109-A0B5-7BC7DF4F9FEC}" dt="2023-12-20T01:41:35.018" v="393" actId="1076"/>
          <ac:picMkLst>
            <pc:docMk/>
            <pc:sldMk cId="4014973108" sldId="373"/>
            <ac:picMk id="41" creationId="{68A48E13-CE11-D6E4-72D8-90A348899F7D}"/>
          </ac:picMkLst>
        </pc:picChg>
        <pc:picChg chg="add mod">
          <ac:chgData name="Teuku Raja Irfan Radarma" userId="cf428174-95ba-4576-8554-3a3b8ffa52b7" providerId="ADAL" clId="{8FD40318-CEC9-4109-A0B5-7BC7DF4F9FEC}" dt="2023-12-20T01:41:47.890" v="399" actId="1076"/>
          <ac:picMkLst>
            <pc:docMk/>
            <pc:sldMk cId="4014973108" sldId="373"/>
            <ac:picMk id="42" creationId="{9CD0F425-95C3-A29C-A01C-45FACFC1997F}"/>
          </ac:picMkLst>
        </pc:picChg>
        <pc:picChg chg="add mod">
          <ac:chgData name="Teuku Raja Irfan Radarma" userId="cf428174-95ba-4576-8554-3a3b8ffa52b7" providerId="ADAL" clId="{8FD40318-CEC9-4109-A0B5-7BC7DF4F9FEC}" dt="2023-12-20T01:41:36.952" v="394" actId="1076"/>
          <ac:picMkLst>
            <pc:docMk/>
            <pc:sldMk cId="4014973108" sldId="373"/>
            <ac:picMk id="43" creationId="{9DD18BC3-60C1-8F79-0E1B-7D22BE9DACF1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04:43:36.415" v="968" actId="1076"/>
        <pc:sldMkLst>
          <pc:docMk/>
          <pc:sldMk cId="2409575738" sldId="374"/>
        </pc:sldMkLst>
        <pc:spChg chg="mod">
          <ac:chgData name="Teuku Raja Irfan Radarma" userId="cf428174-95ba-4576-8554-3a3b8ffa52b7" providerId="ADAL" clId="{8FD40318-CEC9-4109-A0B5-7BC7DF4F9FEC}" dt="2023-12-20T04:14:48.842" v="519" actId="20577"/>
          <ac:spMkLst>
            <pc:docMk/>
            <pc:sldMk cId="2409575738" sldId="374"/>
            <ac:spMk id="2" creationId="{9780D6B4-D4CA-9620-3365-8B6950F7B003}"/>
          </ac:spMkLst>
        </pc:spChg>
        <pc:spChg chg="del">
          <ac:chgData name="Teuku Raja Irfan Radarma" userId="cf428174-95ba-4576-8554-3a3b8ffa52b7" providerId="ADAL" clId="{8FD40318-CEC9-4109-A0B5-7BC7DF4F9FEC}" dt="2023-12-20T04:15:07.877" v="520" actId="478"/>
          <ac:spMkLst>
            <pc:docMk/>
            <pc:sldMk cId="2409575738" sldId="374"/>
            <ac:spMk id="3" creationId="{AEE126D4-C289-05EF-70C0-3D9E942BE32B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5" creationId="{21B80094-208B-E098-86E0-F592813C749F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6" creationId="{C6FE4BE0-58C3-38A5-B32A-5F8759E680BA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7" creationId="{C5833809-3D22-0B54-4B5D-8A75FC98C2C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8" creationId="{D95D0890-38C3-BE66-A833-1A7C98793A46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9" creationId="{B314521F-8AAE-2314-1355-4D28F8236862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0" creationId="{B34196DD-FE5B-75EC-0204-4CD32E8A797D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1" creationId="{E3AF4ED9-8A42-EB17-0473-D97757662107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2" creationId="{31F61FB7-F55E-0CD0-9034-39DCF265046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3" creationId="{81847FF1-EA14-C72B-F068-FADAE33A652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4" creationId="{7A3894C9-25AF-59FE-3A7B-4F826D28B9B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5" creationId="{106371E1-569E-619D-6716-1DF04B0A6CB6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6" creationId="{2C5E46D3-33D7-1737-22CC-EFAC0DD35A83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9" creationId="{F8F886E9-9C39-B029-454D-D0BD3DC3BD72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1" creationId="{012A5905-F9EC-9976-6910-FF6CCB11E11B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3" creationId="{B85FE3E7-3FD2-039C-ACAD-1CA205EC8169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5" creationId="{0940D57F-157D-0BDB-E47F-04DE92CAC379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7" creationId="{D56599CE-29F0-3C56-8BED-F5514D3EB49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9" creationId="{6F2FF6FB-86AF-25F9-4825-1DFD33D6A864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31" creationId="{1B758902-CFCA-8757-6EC9-F244CC6F1D64}"/>
          </ac:spMkLst>
        </pc:sp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18" creationId="{9FA72506-B562-AE9C-3066-4DBED7BF6B11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0" creationId="{B031E80D-13C6-A1A8-7684-6B80963D5FDE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2" creationId="{1B857F7A-2FF8-00DC-AF8E-CD5B9EF1243A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4" creationId="{6738C4BF-FD50-DF6C-79B7-CBE72C149923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6" creationId="{F60BE7EF-90A4-D890-F22F-118C1376ACDD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8" creationId="{A55F3C82-C07F-A864-4612-BE5C4D546854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30" creationId="{937DD3E3-A44A-3601-C1EB-33491092F60B}"/>
          </ac:picMkLst>
        </pc:picChg>
      </pc:sldChg>
      <pc:sldChg chg="addSp delSp modSp new mod ord">
        <pc:chgData name="Teuku Raja Irfan Radarma" userId="cf428174-95ba-4576-8554-3a3b8ffa52b7" providerId="ADAL" clId="{8FD40318-CEC9-4109-A0B5-7BC7DF4F9FEC}" dt="2023-12-20T05:11:03.852" v="1552"/>
        <pc:sldMkLst>
          <pc:docMk/>
          <pc:sldMk cId="2126439033" sldId="375"/>
        </pc:sldMkLst>
        <pc:spChg chg="mod">
          <ac:chgData name="Teuku Raja Irfan Radarma" userId="cf428174-95ba-4576-8554-3a3b8ffa52b7" providerId="ADAL" clId="{8FD40318-CEC9-4109-A0B5-7BC7DF4F9FEC}" dt="2023-12-20T04:47:55.873" v="973" actId="20577"/>
          <ac:spMkLst>
            <pc:docMk/>
            <pc:sldMk cId="2126439033" sldId="375"/>
            <ac:spMk id="2" creationId="{1CCCD153-E61A-8F4B-7CDA-69EB4458E84C}"/>
          </ac:spMkLst>
        </pc:spChg>
        <pc:spChg chg="del">
          <ac:chgData name="Teuku Raja Irfan Radarma" userId="cf428174-95ba-4576-8554-3a3b8ffa52b7" providerId="ADAL" clId="{8FD40318-CEC9-4109-A0B5-7BC7DF4F9FEC}" dt="2023-12-20T04:48:21.779" v="974" actId="478"/>
          <ac:spMkLst>
            <pc:docMk/>
            <pc:sldMk cId="2126439033" sldId="375"/>
            <ac:spMk id="3" creationId="{51F96745-2E9E-AC48-89DF-78B53ECECA62}"/>
          </ac:spMkLst>
        </pc:spChg>
        <pc:spChg chg="add del mod">
          <ac:chgData name="Teuku Raja Irfan Radarma" userId="cf428174-95ba-4576-8554-3a3b8ffa52b7" providerId="ADAL" clId="{8FD40318-CEC9-4109-A0B5-7BC7DF4F9FEC}" dt="2023-12-20T04:48:47.649" v="1020" actId="478"/>
          <ac:spMkLst>
            <pc:docMk/>
            <pc:sldMk cId="2126439033" sldId="375"/>
            <ac:spMk id="5" creationId="{C91952A0-5F35-EBD2-30F4-00EB66FAFF07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6" creationId="{58C1E03C-F6BF-39DC-4084-B31B9ACA9D16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7" creationId="{75CD0F29-8CC1-5557-9D95-73E2024C91DC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0" creationId="{491A7E8D-407E-C2FC-424B-1285F7E23BD6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1" creationId="{329C0EE9-2B97-6E96-62AD-2C220C7CB6D9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2" creationId="{A99A2259-FAF2-7F30-6B12-D1D764878BCA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3" creationId="{FCD50E0A-8DC2-A211-617B-D4E4A48712A2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8" creationId="{7A904D45-D9C0-C737-845D-07B1285463C0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9" creationId="{CD206B28-B57F-3548-2AC6-4B625A80F1FE}"/>
          </ac:spMkLst>
        </pc:spChg>
        <pc:spChg chg="add mod">
          <ac:chgData name="Teuku Raja Irfan Radarma" userId="cf428174-95ba-4576-8554-3a3b8ffa52b7" providerId="ADAL" clId="{8FD40318-CEC9-4109-A0B5-7BC7DF4F9FEC}" dt="2023-12-20T04:55:24.449" v="1254" actId="20577"/>
          <ac:spMkLst>
            <pc:docMk/>
            <pc:sldMk cId="2126439033" sldId="375"/>
            <ac:spMk id="41" creationId="{55A23CD9-CF7F-A81C-5A7A-96158B5CFA27}"/>
          </ac:spMkLst>
        </pc:spChg>
        <pc:spChg chg="add mod">
          <ac:chgData name="Teuku Raja Irfan Radarma" userId="cf428174-95ba-4576-8554-3a3b8ffa52b7" providerId="ADAL" clId="{8FD40318-CEC9-4109-A0B5-7BC7DF4F9FEC}" dt="2023-12-20T04:55:38.857" v="1272" actId="404"/>
          <ac:spMkLst>
            <pc:docMk/>
            <pc:sldMk cId="2126439033" sldId="375"/>
            <ac:spMk id="42" creationId="{50E4AEB1-720B-F85B-AF75-0EF0D0C71AF2}"/>
          </ac:spMkLst>
        </pc:spChg>
        <pc:spChg chg="add mod">
          <ac:chgData name="Teuku Raja Irfan Radarma" userId="cf428174-95ba-4576-8554-3a3b8ffa52b7" providerId="ADAL" clId="{8FD40318-CEC9-4109-A0B5-7BC7DF4F9FEC}" dt="2023-12-20T04:56:32.553" v="1367" actId="20577"/>
          <ac:spMkLst>
            <pc:docMk/>
            <pc:sldMk cId="2126439033" sldId="375"/>
            <ac:spMk id="43" creationId="{BF250B8E-F994-4724-ADA0-D467909CA599}"/>
          </ac:spMkLst>
        </pc:spChg>
        <pc:spChg chg="add mod">
          <ac:chgData name="Teuku Raja Irfan Radarma" userId="cf428174-95ba-4576-8554-3a3b8ffa52b7" providerId="ADAL" clId="{8FD40318-CEC9-4109-A0B5-7BC7DF4F9FEC}" dt="2023-12-20T04:56:23.359" v="1357" actId="20577"/>
          <ac:spMkLst>
            <pc:docMk/>
            <pc:sldMk cId="2126439033" sldId="375"/>
            <ac:spMk id="44" creationId="{DA863BE1-2A1F-DD85-2A49-D21A5B2E3DB1}"/>
          </ac:spMkLst>
        </pc:spChg>
        <pc:picChg chg="add mod">
          <ac:chgData name="Teuku Raja Irfan Radarma" userId="cf428174-95ba-4576-8554-3a3b8ffa52b7" providerId="ADAL" clId="{8FD40318-CEC9-4109-A0B5-7BC7DF4F9FEC}" dt="2023-12-20T04:52:13.979" v="1107" actId="1076"/>
          <ac:picMkLst>
            <pc:docMk/>
            <pc:sldMk cId="2126439033" sldId="375"/>
            <ac:picMk id="13" creationId="{85CFBD28-0F47-84A2-87E6-5482125D1820}"/>
          </ac:picMkLst>
        </pc:picChg>
        <pc:picChg chg="add mod">
          <ac:chgData name="Teuku Raja Irfan Radarma" userId="cf428174-95ba-4576-8554-3a3b8ffa52b7" providerId="ADAL" clId="{8FD40318-CEC9-4109-A0B5-7BC7DF4F9FEC}" dt="2023-12-20T04:52:13.979" v="1107" actId="1076"/>
          <ac:picMkLst>
            <pc:docMk/>
            <pc:sldMk cId="2126439033" sldId="375"/>
            <ac:picMk id="15" creationId="{805B7057-6EF0-B020-A82F-09979A2AC128}"/>
          </ac:picMkLst>
        </pc:picChg>
        <pc:picChg chg="add mod">
          <ac:chgData name="Teuku Raja Irfan Radarma" userId="cf428174-95ba-4576-8554-3a3b8ffa52b7" providerId="ADAL" clId="{8FD40318-CEC9-4109-A0B5-7BC7DF4F9FEC}" dt="2023-12-20T04:52:13.979" v="1107" actId="1076"/>
          <ac:picMkLst>
            <pc:docMk/>
            <pc:sldMk cId="2126439033" sldId="375"/>
            <ac:picMk id="17" creationId="{41799C27-9C4A-F44C-FD5A-A9E1446CC9C7}"/>
          </ac:picMkLst>
        </pc:picChg>
        <pc:picChg chg="add mod">
          <ac:chgData name="Teuku Raja Irfan Radarma" userId="cf428174-95ba-4576-8554-3a3b8ffa52b7" providerId="ADAL" clId="{8FD40318-CEC9-4109-A0B5-7BC7DF4F9FEC}" dt="2023-12-20T04:52:13.979" v="1107" actId="1076"/>
          <ac:picMkLst>
            <pc:docMk/>
            <pc:sldMk cId="2126439033" sldId="375"/>
            <ac:picMk id="19" creationId="{9AA9D939-2781-6D70-8776-B97285C9ED77}"/>
          </ac:picMkLst>
        </pc:picChg>
        <pc:cxnChg chg="add mod">
          <ac:chgData name="Teuku Raja Irfan Radarma" userId="cf428174-95ba-4576-8554-3a3b8ffa52b7" providerId="ADAL" clId="{8FD40318-CEC9-4109-A0B5-7BC7DF4F9FEC}" dt="2023-12-20T04:52:13.979" v="1107" actId="1076"/>
          <ac:cxnSpMkLst>
            <pc:docMk/>
            <pc:sldMk cId="2126439033" sldId="375"/>
            <ac:cxnSpMk id="9" creationId="{86C67F67-96EB-51C9-5AE6-E5D9CE281060}"/>
          </ac:cxnSpMkLst>
        </pc:cxnChg>
        <pc:cxnChg chg="add mod">
          <ac:chgData name="Teuku Raja Irfan Radarma" userId="cf428174-95ba-4576-8554-3a3b8ffa52b7" providerId="ADAL" clId="{8FD40318-CEC9-4109-A0B5-7BC7DF4F9FEC}" dt="2023-12-20T04:52:13.979" v="1107" actId="1076"/>
          <ac:cxnSpMkLst>
            <pc:docMk/>
            <pc:sldMk cId="2126439033" sldId="375"/>
            <ac:cxnSpMk id="11" creationId="{E4701AAE-66FA-53A7-5431-49CA4AC9CEBD}"/>
          </ac:cxnSpMkLst>
        </pc:cxnChg>
        <pc:cxnChg chg="add mod">
          <ac:chgData name="Teuku Raja Irfan Radarma" userId="cf428174-95ba-4576-8554-3a3b8ffa52b7" providerId="ADAL" clId="{8FD40318-CEC9-4109-A0B5-7BC7DF4F9FEC}" dt="2023-12-20T04:52:13.979" v="1107" actId="1076"/>
          <ac:cxnSpMkLst>
            <pc:docMk/>
            <pc:sldMk cId="2126439033" sldId="375"/>
            <ac:cxnSpMk id="25" creationId="{A5F0292F-0721-D038-8BF4-ADF22635025B}"/>
          </ac:cxnSpMkLst>
        </pc:cxnChg>
        <pc:cxnChg chg="add mod">
          <ac:chgData name="Teuku Raja Irfan Radarma" userId="cf428174-95ba-4576-8554-3a3b8ffa52b7" providerId="ADAL" clId="{8FD40318-CEC9-4109-A0B5-7BC7DF4F9FEC}" dt="2023-12-20T04:52:13.979" v="1107" actId="1076"/>
          <ac:cxnSpMkLst>
            <pc:docMk/>
            <pc:sldMk cId="2126439033" sldId="375"/>
            <ac:cxnSpMk id="27" creationId="{33321281-DE40-4EC9-ABD6-F9811FAE538F}"/>
          </ac:cxnSpMkLst>
        </pc:cxnChg>
        <pc:cxnChg chg="add mod">
          <ac:chgData name="Teuku Raja Irfan Radarma" userId="cf428174-95ba-4576-8554-3a3b8ffa52b7" providerId="ADAL" clId="{8FD40318-CEC9-4109-A0B5-7BC7DF4F9FEC}" dt="2023-12-20T04:53:29.091" v="1110" actId="14100"/>
          <ac:cxnSpMkLst>
            <pc:docMk/>
            <pc:sldMk cId="2126439033" sldId="375"/>
            <ac:cxnSpMk id="32" creationId="{C17EC6DA-398E-6E44-90EA-E955D0D9C9A7}"/>
          </ac:cxnSpMkLst>
        </pc:cxnChg>
        <pc:cxnChg chg="add mod">
          <ac:chgData name="Teuku Raja Irfan Radarma" userId="cf428174-95ba-4576-8554-3a3b8ffa52b7" providerId="ADAL" clId="{8FD40318-CEC9-4109-A0B5-7BC7DF4F9FEC}" dt="2023-12-20T04:53:32.070" v="1111" actId="14100"/>
          <ac:cxnSpMkLst>
            <pc:docMk/>
            <pc:sldMk cId="2126439033" sldId="375"/>
            <ac:cxnSpMk id="33" creationId="{00F3B277-9B77-289A-20A9-830634C6F508}"/>
          </ac:cxnSpMkLst>
        </pc:cxnChg>
        <pc:cxnChg chg="add mod">
          <ac:chgData name="Teuku Raja Irfan Radarma" userId="cf428174-95ba-4576-8554-3a3b8ffa52b7" providerId="ADAL" clId="{8FD40318-CEC9-4109-A0B5-7BC7DF4F9FEC}" dt="2023-12-20T04:53:37.170" v="1113" actId="14100"/>
          <ac:cxnSpMkLst>
            <pc:docMk/>
            <pc:sldMk cId="2126439033" sldId="375"/>
            <ac:cxnSpMk id="34" creationId="{03E61521-733D-E34C-F8D2-29E79629AA3A}"/>
          </ac:cxnSpMkLst>
        </pc:cxnChg>
        <pc:cxnChg chg="add mod">
          <ac:chgData name="Teuku Raja Irfan Radarma" userId="cf428174-95ba-4576-8554-3a3b8ffa52b7" providerId="ADAL" clId="{8FD40318-CEC9-4109-A0B5-7BC7DF4F9FEC}" dt="2023-12-20T04:53:41.203" v="1114" actId="14100"/>
          <ac:cxnSpMkLst>
            <pc:docMk/>
            <pc:sldMk cId="2126439033" sldId="375"/>
            <ac:cxnSpMk id="35" creationId="{234A8CD8-B6DC-DF12-42D2-E627517694BE}"/>
          </ac:cxnSpMkLst>
        </pc:cxnChg>
      </pc:sldChg>
      <pc:sldChg chg="addSp delSp modSp new mod">
        <pc:chgData name="Teuku Raja Irfan Radarma" userId="cf428174-95ba-4576-8554-3a3b8ffa52b7" providerId="ADAL" clId="{8FD40318-CEC9-4109-A0B5-7BC7DF4F9FEC}" dt="2023-12-20T05:10:31.549" v="1550" actId="1076"/>
        <pc:sldMkLst>
          <pc:docMk/>
          <pc:sldMk cId="2628798288" sldId="376"/>
        </pc:sldMkLst>
        <pc:spChg chg="mod">
          <ac:chgData name="Teuku Raja Irfan Radarma" userId="cf428174-95ba-4576-8554-3a3b8ffa52b7" providerId="ADAL" clId="{8FD40318-CEC9-4109-A0B5-7BC7DF4F9FEC}" dt="2023-12-20T05:09:40.040" v="1540" actId="20577"/>
          <ac:spMkLst>
            <pc:docMk/>
            <pc:sldMk cId="2628798288" sldId="376"/>
            <ac:spMk id="2" creationId="{2F23C258-B86B-7E1E-8698-97BEF40B76CE}"/>
          </ac:spMkLst>
        </pc:spChg>
        <pc:spChg chg="del">
          <ac:chgData name="Teuku Raja Irfan Radarma" userId="cf428174-95ba-4576-8554-3a3b8ffa52b7" providerId="ADAL" clId="{8FD40318-CEC9-4109-A0B5-7BC7DF4F9FEC}" dt="2023-12-20T04:58:08.305" v="1394" actId="478"/>
          <ac:spMkLst>
            <pc:docMk/>
            <pc:sldMk cId="2628798288" sldId="376"/>
            <ac:spMk id="3" creationId="{858B9D3D-0C26-A427-A633-C42C1198A29A}"/>
          </ac:spMkLst>
        </pc:spChg>
        <pc:spChg chg="add del mod">
          <ac:chgData name="Teuku Raja Irfan Radarma" userId="cf428174-95ba-4576-8554-3a3b8ffa52b7" providerId="ADAL" clId="{8FD40318-CEC9-4109-A0B5-7BC7DF4F9FEC}" dt="2023-12-20T04:58:30.217" v="1398" actId="478"/>
          <ac:spMkLst>
            <pc:docMk/>
            <pc:sldMk cId="2628798288" sldId="376"/>
            <ac:spMk id="5" creationId="{E7D23942-5E5D-2C04-F7ED-0ACE95FD6FEE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6" creationId="{A124C1EA-874D-8E1A-9401-209758FE313B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7" creationId="{4B0054D4-4A81-28D2-4E70-7BD38224510B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8" creationId="{18B3D0AD-D3EE-37B0-76BB-A0FED9F48004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9" creationId="{90EAA2FB-657F-8951-4C0E-21E445A7AE3D}"/>
          </ac:spMkLst>
        </pc:spChg>
        <pc:spChg chg="add del mod">
          <ac:chgData name="Teuku Raja Irfan Radarma" userId="cf428174-95ba-4576-8554-3a3b8ffa52b7" providerId="ADAL" clId="{8FD40318-CEC9-4109-A0B5-7BC7DF4F9FEC}" dt="2023-12-20T05:09:35.536" v="1530" actId="478"/>
          <ac:spMkLst>
            <pc:docMk/>
            <pc:sldMk cId="2628798288" sldId="376"/>
            <ac:spMk id="10" creationId="{A261F3E1-7A36-C3A9-F528-762D8054B3BD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1" creationId="{E9680F56-20C6-D8C5-71F4-EBAA820F8523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2" creationId="{BD39AA59-9D9E-679B-F70A-B1C928CEE58F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3" creationId="{74FA2AAD-B77A-D681-A05C-1345F67CD0BD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4" creationId="{FDD6D501-FF84-BFCE-9752-9F97087FA692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5" creationId="{A32D73DF-C720-0031-CD1C-8EDF3D0B15DA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6" creationId="{94CD309D-6D48-ABE2-5B50-5A078B88DB25}"/>
          </ac:spMkLst>
        </pc:spChg>
        <pc:spChg chg="add del">
          <ac:chgData name="Teuku Raja Irfan Radarma" userId="cf428174-95ba-4576-8554-3a3b8ffa52b7" providerId="ADAL" clId="{8FD40318-CEC9-4109-A0B5-7BC7DF4F9FEC}" dt="2023-12-20T05:04:38.831" v="1470" actId="22"/>
          <ac:spMkLst>
            <pc:docMk/>
            <pc:sldMk cId="2628798288" sldId="376"/>
            <ac:spMk id="18" creationId="{A0B06CF2-0ABE-EDF2-0FDB-42E5A8264B66}"/>
          </ac:spMkLst>
        </pc:spChg>
        <pc:spChg chg="add del">
          <ac:chgData name="Teuku Raja Irfan Radarma" userId="cf428174-95ba-4576-8554-3a3b8ffa52b7" providerId="ADAL" clId="{8FD40318-CEC9-4109-A0B5-7BC7DF4F9FEC}" dt="2023-12-20T05:04:55.012" v="1475" actId="478"/>
          <ac:spMkLst>
            <pc:docMk/>
            <pc:sldMk cId="2628798288" sldId="376"/>
            <ac:spMk id="20" creationId="{2EF355C4-D0A2-FBD8-B3D6-7CDAE519C7E8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2" creationId="{82D3DFA2-109F-160F-45AD-A730CBC232AD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3" creationId="{18374BB4-DAB6-A436-2564-EC7C3896A113}"/>
          </ac:spMkLst>
        </pc:spChg>
        <pc:spChg chg="add del mod">
          <ac:chgData name="Teuku Raja Irfan Radarma" userId="cf428174-95ba-4576-8554-3a3b8ffa52b7" providerId="ADAL" clId="{8FD40318-CEC9-4109-A0B5-7BC7DF4F9FEC}" dt="2023-12-20T05:07:53.092" v="1515" actId="478"/>
          <ac:spMkLst>
            <pc:docMk/>
            <pc:sldMk cId="2628798288" sldId="376"/>
            <ac:spMk id="24" creationId="{15A7842F-1BF5-520F-557F-B4609F8689C3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5" creationId="{68FDBB2A-072F-B1E1-7148-23A2D85C0078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6" creationId="{59808597-AEE6-0063-6D3F-BC1A6FC804C5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7" creationId="{680FA6E7-E3D9-E4E0-2450-6457D8D9ED40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8" creationId="{7F3D18A5-B681-DC99-E423-4B3CC5D43F04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9" creationId="{936A2B27-2848-C022-38B6-ADBA36C6BA1E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30" creationId="{3C95D943-E782-6223-AA35-C223C2532E9E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31" creationId="{94348F64-0E87-4D08-36BA-7EC790387CD0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32" creationId="{32EB309E-69CF-2CC1-660D-4DCDD365091D}"/>
          </ac:spMkLst>
        </pc:spChg>
      </pc:sldChg>
      <pc:sldChg chg="addSp delSp modSp new mod">
        <pc:chgData name="Teuku Raja Irfan Radarma" userId="cf428174-95ba-4576-8554-3a3b8ffa52b7" providerId="ADAL" clId="{8FD40318-CEC9-4109-A0B5-7BC7DF4F9FEC}" dt="2023-12-20T05:37:33.549" v="1810" actId="1076"/>
        <pc:sldMkLst>
          <pc:docMk/>
          <pc:sldMk cId="2799633264" sldId="377"/>
        </pc:sldMkLst>
        <pc:spChg chg="del">
          <ac:chgData name="Teuku Raja Irfan Radarma" userId="cf428174-95ba-4576-8554-3a3b8ffa52b7" providerId="ADAL" clId="{8FD40318-CEC9-4109-A0B5-7BC7DF4F9FEC}" dt="2023-12-20T05:12:37.474" v="1555" actId="478"/>
          <ac:spMkLst>
            <pc:docMk/>
            <pc:sldMk cId="2799633264" sldId="377"/>
            <ac:spMk id="2" creationId="{056FE776-B2F1-3268-2BD1-69C585A78EAA}"/>
          </ac:spMkLst>
        </pc:spChg>
        <pc:spChg chg="del">
          <ac:chgData name="Teuku Raja Irfan Radarma" userId="cf428174-95ba-4576-8554-3a3b8ffa52b7" providerId="ADAL" clId="{8FD40318-CEC9-4109-A0B5-7BC7DF4F9FEC}" dt="2023-12-20T05:12:37.474" v="1555" actId="478"/>
          <ac:spMkLst>
            <pc:docMk/>
            <pc:sldMk cId="2799633264" sldId="377"/>
            <ac:spMk id="3" creationId="{2738244F-2DB2-72D7-589F-8163975ED761}"/>
          </ac:spMkLst>
        </pc:spChg>
        <pc:spChg chg="mod">
          <ac:chgData name="Teuku Raja Irfan Radarma" userId="cf428174-95ba-4576-8554-3a3b8ffa52b7" providerId="ADAL" clId="{8FD40318-CEC9-4109-A0B5-7BC7DF4F9FEC}" dt="2023-12-20T05:12:44.320" v="1558" actId="1076"/>
          <ac:spMkLst>
            <pc:docMk/>
            <pc:sldMk cId="2799633264" sldId="377"/>
            <ac:spMk id="6" creationId="{CDDC4E3B-6CD2-FC54-D86F-5D23D54A0C5C}"/>
          </ac:spMkLst>
        </pc:spChg>
        <pc:spChg chg="del mod">
          <ac:chgData name="Teuku Raja Irfan Radarma" userId="cf428174-95ba-4576-8554-3a3b8ffa52b7" providerId="ADAL" clId="{8FD40318-CEC9-4109-A0B5-7BC7DF4F9FEC}" dt="2023-12-20T05:12:47.022" v="1559" actId="478"/>
          <ac:spMkLst>
            <pc:docMk/>
            <pc:sldMk cId="2799633264" sldId="377"/>
            <ac:spMk id="7" creationId="{B5612448-C22E-95B6-275F-3301163F3862}"/>
          </ac:spMkLst>
        </pc:spChg>
        <pc:spChg chg="mod">
          <ac:chgData name="Teuku Raja Irfan Radarma" userId="cf428174-95ba-4576-8554-3a3b8ffa52b7" providerId="ADAL" clId="{8FD40318-CEC9-4109-A0B5-7BC7DF4F9FEC}" dt="2023-12-20T05:12:34.440" v="1554"/>
          <ac:spMkLst>
            <pc:docMk/>
            <pc:sldMk cId="2799633264" sldId="377"/>
            <ac:spMk id="8" creationId="{2515687C-96A7-6814-D682-052A7CC98F89}"/>
          </ac:spMkLst>
        </pc:spChg>
        <pc:spChg chg="add mod">
          <ac:chgData name="Teuku Raja Irfan Radarma" userId="cf428174-95ba-4576-8554-3a3b8ffa52b7" providerId="ADAL" clId="{8FD40318-CEC9-4109-A0B5-7BC7DF4F9FEC}" dt="2023-12-20T05:37:33.549" v="1810" actId="1076"/>
          <ac:spMkLst>
            <pc:docMk/>
            <pc:sldMk cId="2799633264" sldId="377"/>
            <ac:spMk id="9" creationId="{224A0EAC-1783-D59D-2349-FD088055A6D4}"/>
          </ac:spMkLst>
        </pc:spChg>
        <pc:spChg chg="add mod">
          <ac:chgData name="Teuku Raja Irfan Radarma" userId="cf428174-95ba-4576-8554-3a3b8ffa52b7" providerId="ADAL" clId="{8FD40318-CEC9-4109-A0B5-7BC7DF4F9FEC}" dt="2023-12-20T05:37:33.549" v="1810" actId="1076"/>
          <ac:spMkLst>
            <pc:docMk/>
            <pc:sldMk cId="2799633264" sldId="377"/>
            <ac:spMk id="10" creationId="{D30E08BD-1E8D-BEDC-58FB-FB15E8EDD96B}"/>
          </ac:spMkLst>
        </pc:spChg>
        <pc:spChg chg="add mod">
          <ac:chgData name="Teuku Raja Irfan Radarma" userId="cf428174-95ba-4576-8554-3a3b8ffa52b7" providerId="ADAL" clId="{8FD40318-CEC9-4109-A0B5-7BC7DF4F9FEC}" dt="2023-12-20T05:37:33.549" v="1810" actId="1076"/>
          <ac:spMkLst>
            <pc:docMk/>
            <pc:sldMk cId="2799633264" sldId="377"/>
            <ac:spMk id="11" creationId="{53351588-3D4A-4A15-7BEC-A6383849E9A9}"/>
          </ac:spMkLst>
        </pc:spChg>
        <pc:grpChg chg="add del mod">
          <ac:chgData name="Teuku Raja Irfan Radarma" userId="cf428174-95ba-4576-8554-3a3b8ffa52b7" providerId="ADAL" clId="{8FD40318-CEC9-4109-A0B5-7BC7DF4F9FEC}" dt="2023-12-20T05:13:59.467" v="1665" actId="478"/>
          <ac:grpSpMkLst>
            <pc:docMk/>
            <pc:sldMk cId="2799633264" sldId="377"/>
            <ac:grpSpMk id="5" creationId="{994B2E9E-5C57-1C95-5EE0-E87CFDE90BD0}"/>
          </ac:grpSpMkLst>
        </pc:grpChg>
      </pc:sldChg>
      <pc:sldChg chg="addSp delSp modSp new mod">
        <pc:chgData name="Teuku Raja Irfan Radarma" userId="cf428174-95ba-4576-8554-3a3b8ffa52b7" providerId="ADAL" clId="{8FD40318-CEC9-4109-A0B5-7BC7DF4F9FEC}" dt="2023-12-20T05:39:01.515" v="1835" actId="1076"/>
        <pc:sldMkLst>
          <pc:docMk/>
          <pc:sldMk cId="3737017003" sldId="378"/>
        </pc:sldMkLst>
        <pc:spChg chg="mod">
          <ac:chgData name="Teuku Raja Irfan Radarma" userId="cf428174-95ba-4576-8554-3a3b8ffa52b7" providerId="ADAL" clId="{8FD40318-CEC9-4109-A0B5-7BC7DF4F9FEC}" dt="2023-12-20T05:38:54.264" v="1831" actId="20577"/>
          <ac:spMkLst>
            <pc:docMk/>
            <pc:sldMk cId="3737017003" sldId="378"/>
            <ac:spMk id="2" creationId="{7FC9ACE7-DFBE-E20B-D3EE-36BEB72A1F75}"/>
          </ac:spMkLst>
        </pc:spChg>
        <pc:spChg chg="del">
          <ac:chgData name="Teuku Raja Irfan Radarma" userId="cf428174-95ba-4576-8554-3a3b8ffa52b7" providerId="ADAL" clId="{8FD40318-CEC9-4109-A0B5-7BC7DF4F9FEC}" dt="2023-12-20T05:38:56.294" v="1832" actId="478"/>
          <ac:spMkLst>
            <pc:docMk/>
            <pc:sldMk cId="3737017003" sldId="378"/>
            <ac:spMk id="3" creationId="{489858CB-7536-926E-6E94-B160541DAC0B}"/>
          </ac:spMkLst>
        </pc:spChg>
        <pc:picChg chg="add mod">
          <ac:chgData name="Teuku Raja Irfan Radarma" userId="cf428174-95ba-4576-8554-3a3b8ffa52b7" providerId="ADAL" clId="{8FD40318-CEC9-4109-A0B5-7BC7DF4F9FEC}" dt="2023-12-20T05:39:01.515" v="1835" actId="1076"/>
          <ac:picMkLst>
            <pc:docMk/>
            <pc:sldMk cId="3737017003" sldId="378"/>
            <ac:picMk id="5" creationId="{27BBD8B7-B552-AF96-A8BB-87F781B0BFB5}"/>
          </ac:picMkLst>
        </pc:picChg>
        <pc:picChg chg="add mod">
          <ac:chgData name="Teuku Raja Irfan Radarma" userId="cf428174-95ba-4576-8554-3a3b8ffa52b7" providerId="ADAL" clId="{8FD40318-CEC9-4109-A0B5-7BC7DF4F9FEC}" dt="2023-12-20T05:39:01.515" v="1835" actId="1076"/>
          <ac:picMkLst>
            <pc:docMk/>
            <pc:sldMk cId="3737017003" sldId="378"/>
            <ac:picMk id="6" creationId="{1C23FEA4-8993-F165-FBA4-2DD071120044}"/>
          </ac:picMkLst>
        </pc:picChg>
      </pc:sldChg>
      <pc:sldChg chg="addSp delSp modSp new mod ord">
        <pc:chgData name="Teuku Raja Irfan Radarma" userId="cf428174-95ba-4576-8554-3a3b8ffa52b7" providerId="ADAL" clId="{8FD40318-CEC9-4109-A0B5-7BC7DF4F9FEC}" dt="2023-12-20T05:52:17.550" v="2112" actId="1076"/>
        <pc:sldMkLst>
          <pc:docMk/>
          <pc:sldMk cId="1085273725" sldId="379"/>
        </pc:sldMkLst>
        <pc:spChg chg="del">
          <ac:chgData name="Teuku Raja Irfan Radarma" userId="cf428174-95ba-4576-8554-3a3b8ffa52b7" providerId="ADAL" clId="{8FD40318-CEC9-4109-A0B5-7BC7DF4F9FEC}" dt="2023-12-20T05:48:43.623" v="1893" actId="478"/>
          <ac:spMkLst>
            <pc:docMk/>
            <pc:sldMk cId="1085273725" sldId="379"/>
            <ac:spMk id="2" creationId="{304FC6B0-2BA3-9616-1B13-1592EE538958}"/>
          </ac:spMkLst>
        </pc:spChg>
        <pc:spChg chg="del">
          <ac:chgData name="Teuku Raja Irfan Radarma" userId="cf428174-95ba-4576-8554-3a3b8ffa52b7" providerId="ADAL" clId="{8FD40318-CEC9-4109-A0B5-7BC7DF4F9FEC}" dt="2023-12-20T05:48:45.343" v="1894" actId="478"/>
          <ac:spMkLst>
            <pc:docMk/>
            <pc:sldMk cId="1085273725" sldId="379"/>
            <ac:spMk id="3" creationId="{B244F9B6-B2F6-6F4E-BF42-4D7B1A168134}"/>
          </ac:spMkLst>
        </pc:spChg>
        <pc:spChg chg="add mod">
          <ac:chgData name="Teuku Raja Irfan Radarma" userId="cf428174-95ba-4576-8554-3a3b8ffa52b7" providerId="ADAL" clId="{8FD40318-CEC9-4109-A0B5-7BC7DF4F9FEC}" dt="2023-12-20T05:52:17.550" v="2112" actId="1076"/>
          <ac:spMkLst>
            <pc:docMk/>
            <pc:sldMk cId="1085273725" sldId="379"/>
            <ac:spMk id="10" creationId="{70E96974-A911-8DDE-9AC1-589B9B2C166D}"/>
          </ac:spMkLst>
        </pc:spChg>
        <pc:spChg chg="add mod">
          <ac:chgData name="Teuku Raja Irfan Radarma" userId="cf428174-95ba-4576-8554-3a3b8ffa52b7" providerId="ADAL" clId="{8FD40318-CEC9-4109-A0B5-7BC7DF4F9FEC}" dt="2023-12-20T05:52:17.550" v="2112" actId="1076"/>
          <ac:spMkLst>
            <pc:docMk/>
            <pc:sldMk cId="1085273725" sldId="379"/>
            <ac:spMk id="11" creationId="{ADC9A7D2-4450-C506-B87A-8A1120C3879C}"/>
          </ac:spMkLst>
        </pc:spChg>
        <pc:spChg chg="add mod">
          <ac:chgData name="Teuku Raja Irfan Radarma" userId="cf428174-95ba-4576-8554-3a3b8ffa52b7" providerId="ADAL" clId="{8FD40318-CEC9-4109-A0B5-7BC7DF4F9FEC}" dt="2023-12-20T05:52:17.550" v="2112" actId="1076"/>
          <ac:spMkLst>
            <pc:docMk/>
            <pc:sldMk cId="1085273725" sldId="379"/>
            <ac:spMk id="13" creationId="{03D65BB4-B684-609F-D4C7-660846E6FBAA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05:52:17.550" v="2112" actId="1076"/>
          <ac:graphicFrameMkLst>
            <pc:docMk/>
            <pc:sldMk cId="1085273725" sldId="379"/>
            <ac:graphicFrameMk id="12" creationId="{80B8EDDD-0576-79F0-2DF5-2C14A3F6CD00}"/>
          </ac:graphicFrameMkLst>
        </pc:graphicFrame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5" creationId="{39422947-41B5-E86B-F917-FE50AE2510A5}"/>
          </ac:picMkLst>
        </pc:pic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6" creationId="{3D59DC0F-0A05-32F6-FAF5-21C084FF5C7F}"/>
          </ac:picMkLst>
        </pc:pic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7" creationId="{6C725281-74D7-0B87-3ACB-1A95EBF2884B}"/>
          </ac:picMkLst>
        </pc:pic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8" creationId="{3C212AE9-F2DB-1991-8EF4-935ED2570EB0}"/>
          </ac:picMkLst>
        </pc:pic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9" creationId="{C859CBA2-46F5-F841-BFAA-665FB5689F7B}"/>
          </ac:picMkLst>
        </pc:picChg>
      </pc:sldChg>
      <pc:sldChg chg="modSp new mod">
        <pc:chgData name="Teuku Raja Irfan Radarma" userId="cf428174-95ba-4576-8554-3a3b8ffa52b7" providerId="ADAL" clId="{8FD40318-CEC9-4109-A0B5-7BC7DF4F9FEC}" dt="2023-12-20T05:46:31.651" v="1892" actId="20577"/>
        <pc:sldMkLst>
          <pc:docMk/>
          <pc:sldMk cId="575103124" sldId="380"/>
        </pc:sldMkLst>
        <pc:spChg chg="mod">
          <ac:chgData name="Teuku Raja Irfan Radarma" userId="cf428174-95ba-4576-8554-3a3b8ffa52b7" providerId="ADAL" clId="{8FD40318-CEC9-4109-A0B5-7BC7DF4F9FEC}" dt="2023-12-20T05:46:18.149" v="1846" actId="20577"/>
          <ac:spMkLst>
            <pc:docMk/>
            <pc:sldMk cId="575103124" sldId="380"/>
            <ac:spMk id="2" creationId="{80224401-1FAA-865E-FE07-A0A280E54152}"/>
          </ac:spMkLst>
        </pc:spChg>
        <pc:spChg chg="mod">
          <ac:chgData name="Teuku Raja Irfan Radarma" userId="cf428174-95ba-4576-8554-3a3b8ffa52b7" providerId="ADAL" clId="{8FD40318-CEC9-4109-A0B5-7BC7DF4F9FEC}" dt="2023-12-20T05:46:31.651" v="1892" actId="20577"/>
          <ac:spMkLst>
            <pc:docMk/>
            <pc:sldMk cId="575103124" sldId="380"/>
            <ac:spMk id="3" creationId="{7618F38A-D4DD-2FD6-35F0-49A31ED37779}"/>
          </ac:spMkLst>
        </pc:spChg>
      </pc:sldChg>
      <pc:sldChg chg="addSp delSp modSp new mod ord">
        <pc:chgData name="Teuku Raja Irfan Radarma" userId="cf428174-95ba-4576-8554-3a3b8ffa52b7" providerId="ADAL" clId="{8FD40318-CEC9-4109-A0B5-7BC7DF4F9FEC}" dt="2024-01-02T15:26:46.219" v="10584" actId="20577"/>
        <pc:sldMkLst>
          <pc:docMk/>
          <pc:sldMk cId="2944405860" sldId="381"/>
        </pc:sldMkLst>
        <pc:spChg chg="mod">
          <ac:chgData name="Teuku Raja Irfan Radarma" userId="cf428174-95ba-4576-8554-3a3b8ffa52b7" providerId="ADAL" clId="{8FD40318-CEC9-4109-A0B5-7BC7DF4F9FEC}" dt="2023-12-20T06:04:20.640" v="2308" actId="1076"/>
          <ac:spMkLst>
            <pc:docMk/>
            <pc:sldMk cId="2944405860" sldId="381"/>
            <ac:spMk id="2" creationId="{3E6ED36F-DE16-7AE5-BF59-1C57102C8D25}"/>
          </ac:spMkLst>
        </pc:spChg>
        <pc:spChg chg="del">
          <ac:chgData name="Teuku Raja Irfan Radarma" userId="cf428174-95ba-4576-8554-3a3b8ffa52b7" providerId="ADAL" clId="{8FD40318-CEC9-4109-A0B5-7BC7DF4F9FEC}" dt="2023-12-20T05:53:00.150" v="2134" actId="478"/>
          <ac:spMkLst>
            <pc:docMk/>
            <pc:sldMk cId="2944405860" sldId="381"/>
            <ac:spMk id="3" creationId="{16F067E1-EBB5-6318-44DB-BF737996DEE6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12" creationId="{09386115-8778-0520-6047-A71745121524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13" creationId="{34B0A1E4-5816-1F49-503E-A337A2D53852}"/>
          </ac:spMkLst>
        </pc:spChg>
        <pc:spChg chg="add del">
          <ac:chgData name="Teuku Raja Irfan Radarma" userId="cf428174-95ba-4576-8554-3a3b8ffa52b7" providerId="ADAL" clId="{8FD40318-CEC9-4109-A0B5-7BC7DF4F9FEC}" dt="2023-12-20T05:55:13.266" v="2169" actId="478"/>
          <ac:spMkLst>
            <pc:docMk/>
            <pc:sldMk cId="2944405860" sldId="381"/>
            <ac:spMk id="14" creationId="{3BFFF0F4-2BDE-3975-6DC3-70A0FB22C62E}"/>
          </ac:spMkLst>
        </pc:spChg>
        <pc:spChg chg="add del mod">
          <ac:chgData name="Teuku Raja Irfan Radarma" userId="cf428174-95ba-4576-8554-3a3b8ffa52b7" providerId="ADAL" clId="{8FD40318-CEC9-4109-A0B5-7BC7DF4F9FEC}" dt="2023-12-20T05:57:17.716" v="2204" actId="478"/>
          <ac:spMkLst>
            <pc:docMk/>
            <pc:sldMk cId="2944405860" sldId="381"/>
            <ac:spMk id="15" creationId="{ADC5CE2F-0849-808A-A470-705ADCDE7BF0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28" creationId="{3469138C-7A74-C8DF-D341-280E2F171D51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29" creationId="{35111A42-496A-11CB-966B-C5517EF5F7C1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0" creationId="{943CD01F-62FB-A151-425B-3EA3715E335D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1" creationId="{5C2E6B1E-C83B-7B5B-D10D-8E3FB0A86192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2" creationId="{7696E71B-506D-8565-88BA-440A69A87370}"/>
          </ac:spMkLst>
        </pc:spChg>
        <pc:spChg chg="add mod">
          <ac:chgData name="Teuku Raja Irfan Radarma" userId="cf428174-95ba-4576-8554-3a3b8ffa52b7" providerId="ADAL" clId="{8FD40318-CEC9-4109-A0B5-7BC7DF4F9FEC}" dt="2023-12-20T06:02:23.967" v="2289" actId="571"/>
          <ac:spMkLst>
            <pc:docMk/>
            <pc:sldMk cId="2944405860" sldId="381"/>
            <ac:spMk id="33" creationId="{F319A423-71D5-9F10-88D6-27098344EAA6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4" creationId="{B19DCD46-71A6-2B96-F209-234B7952B64A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5" creationId="{AEB8D0E8-90CA-506D-6F99-20178A21CC43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6" creationId="{FB8C696D-5FB8-54A7-AB2B-7B0DAEE31105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7" creationId="{1597217E-AAD8-6F10-9672-6916A8191133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8" creationId="{5ABDEB18-A38F-3C45-34CD-BC64E1AADFA3}"/>
          </ac:spMkLst>
        </pc:spChg>
        <pc:spChg chg="add mod">
          <ac:chgData name="Teuku Raja Irfan Radarma" userId="cf428174-95ba-4576-8554-3a3b8ffa52b7" providerId="ADAL" clId="{8FD40318-CEC9-4109-A0B5-7BC7DF4F9FEC}" dt="2024-01-02T15:26:46.219" v="10584" actId="20577"/>
          <ac:spMkLst>
            <pc:docMk/>
            <pc:sldMk cId="2944405860" sldId="381"/>
            <ac:spMk id="41" creationId="{E10EAACF-B068-9033-5941-17DFC6BF9996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42" creationId="{B48AA90C-7EF0-22FD-3FF2-C35027D99193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43" creationId="{D23E5B64-9FA1-8293-139F-41A58B1524C1}"/>
          </ac:spMkLst>
        </pc:spChg>
        <pc:picChg chg="add mod ord">
          <ac:chgData name="Teuku Raja Irfan Radarma" userId="cf428174-95ba-4576-8554-3a3b8ffa52b7" providerId="ADAL" clId="{8FD40318-CEC9-4109-A0B5-7BC7DF4F9FEC}" dt="2023-12-20T06:09:17.306" v="2605" actId="1076"/>
          <ac:picMkLst>
            <pc:docMk/>
            <pc:sldMk cId="2944405860" sldId="381"/>
            <ac:picMk id="16" creationId="{702CBB0E-A13C-BFA7-D506-113CFBF4E627}"/>
          </ac:picMkLst>
        </pc:picChg>
        <pc:cxnChg chg="add mod">
          <ac:chgData name="Teuku Raja Irfan Radarma" userId="cf428174-95ba-4576-8554-3a3b8ffa52b7" providerId="ADAL" clId="{8FD40318-CEC9-4109-A0B5-7BC7DF4F9FEC}" dt="2023-12-20T06:09:17.306" v="2605" actId="1076"/>
          <ac:cxnSpMkLst>
            <pc:docMk/>
            <pc:sldMk cId="2944405860" sldId="381"/>
            <ac:cxnSpMk id="6" creationId="{25CDE4D0-C88B-3D92-C1C5-3E5231CA6FE7}"/>
          </ac:cxnSpMkLst>
        </pc:cxnChg>
        <pc:cxnChg chg="add mod">
          <ac:chgData name="Teuku Raja Irfan Radarma" userId="cf428174-95ba-4576-8554-3a3b8ffa52b7" providerId="ADAL" clId="{8FD40318-CEC9-4109-A0B5-7BC7DF4F9FEC}" dt="2023-12-20T06:09:17.306" v="2605" actId="1076"/>
          <ac:cxnSpMkLst>
            <pc:docMk/>
            <pc:sldMk cId="2944405860" sldId="381"/>
            <ac:cxnSpMk id="9" creationId="{912BDB5F-F350-7331-BF02-425AF0C47048}"/>
          </ac:cxnSpMkLst>
        </pc:cxnChg>
        <pc:cxnChg chg="add mod">
          <ac:chgData name="Teuku Raja Irfan Radarma" userId="cf428174-95ba-4576-8554-3a3b8ffa52b7" providerId="ADAL" clId="{8FD40318-CEC9-4109-A0B5-7BC7DF4F9FEC}" dt="2023-12-20T06:09:17.306" v="2605" actId="1076"/>
          <ac:cxnSpMkLst>
            <pc:docMk/>
            <pc:sldMk cId="2944405860" sldId="381"/>
            <ac:cxnSpMk id="18" creationId="{688A0D21-F011-D6DE-C44D-737FCE96F9E5}"/>
          </ac:cxnSpMkLst>
        </pc:cxnChg>
        <pc:cxnChg chg="add mod">
          <ac:chgData name="Teuku Raja Irfan Radarma" userId="cf428174-95ba-4576-8554-3a3b8ffa52b7" providerId="ADAL" clId="{8FD40318-CEC9-4109-A0B5-7BC7DF4F9FEC}" dt="2023-12-20T06:09:17.306" v="2605" actId="1076"/>
          <ac:cxnSpMkLst>
            <pc:docMk/>
            <pc:sldMk cId="2944405860" sldId="381"/>
            <ac:cxnSpMk id="19" creationId="{890A30C5-5453-1AA4-C865-E9F522D26B76}"/>
          </ac:cxnSpMkLst>
        </pc:cxnChg>
      </pc:sldChg>
      <pc:sldChg chg="addSp delSp modSp new mod">
        <pc:chgData name="Teuku Raja Irfan Radarma" userId="cf428174-95ba-4576-8554-3a3b8ffa52b7" providerId="ADAL" clId="{8FD40318-CEC9-4109-A0B5-7BC7DF4F9FEC}" dt="2023-12-20T06:20:09.240" v="3206" actId="1076"/>
        <pc:sldMkLst>
          <pc:docMk/>
          <pc:sldMk cId="3008768440" sldId="382"/>
        </pc:sldMkLst>
        <pc:spChg chg="mod">
          <ac:chgData name="Teuku Raja Irfan Radarma" userId="cf428174-95ba-4576-8554-3a3b8ffa52b7" providerId="ADAL" clId="{8FD40318-CEC9-4109-A0B5-7BC7DF4F9FEC}" dt="2023-12-20T06:10:38.520" v="2651" actId="20577"/>
          <ac:spMkLst>
            <pc:docMk/>
            <pc:sldMk cId="3008768440" sldId="382"/>
            <ac:spMk id="2" creationId="{5F47B69E-6339-2192-3F28-BDD78D6D5BB7}"/>
          </ac:spMkLst>
        </pc:spChg>
        <pc:spChg chg="del mod">
          <ac:chgData name="Teuku Raja Irfan Radarma" userId="cf428174-95ba-4576-8554-3a3b8ffa52b7" providerId="ADAL" clId="{8FD40318-CEC9-4109-A0B5-7BC7DF4F9FEC}" dt="2023-12-20T06:10:46.723" v="2653" actId="478"/>
          <ac:spMkLst>
            <pc:docMk/>
            <pc:sldMk cId="3008768440" sldId="382"/>
            <ac:spMk id="3" creationId="{2262D36C-CFDE-1FA0-C097-5D8D1978131B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5" creationId="{0384790C-47E6-01CD-EDAA-A447D26CC4E1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6" creationId="{D2095D9A-068B-5228-82A2-3693A6A52922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7" creationId="{C28E2FA3-ECAD-9057-F63D-0CBB2A4D434E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8" creationId="{3796086D-D722-85E2-DEA4-98003AB1015E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9" creationId="{C1C4BABB-54EE-B3EF-0647-32A59498C2E9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0" creationId="{C4E58294-3C08-8765-8856-6ACF86D0C8EA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1" creationId="{B64AA70F-97E9-FA9D-7157-A0D19D990F6C}"/>
          </ac:spMkLst>
        </pc:spChg>
        <pc:spChg chg="add del mod">
          <ac:chgData name="Teuku Raja Irfan Radarma" userId="cf428174-95ba-4576-8554-3a3b8ffa52b7" providerId="ADAL" clId="{8FD40318-CEC9-4109-A0B5-7BC7DF4F9FEC}" dt="2023-12-20T06:14:27.329" v="2966" actId="478"/>
          <ac:spMkLst>
            <pc:docMk/>
            <pc:sldMk cId="3008768440" sldId="382"/>
            <ac:spMk id="12" creationId="{F1082B61-BAF2-8CBD-6E86-6EDF8B9927F8}"/>
          </ac:spMkLst>
        </pc:spChg>
        <pc:spChg chg="add del mod">
          <ac:chgData name="Teuku Raja Irfan Radarma" userId="cf428174-95ba-4576-8554-3a3b8ffa52b7" providerId="ADAL" clId="{8FD40318-CEC9-4109-A0B5-7BC7DF4F9FEC}" dt="2023-12-20T06:14:35.265" v="2970" actId="478"/>
          <ac:spMkLst>
            <pc:docMk/>
            <pc:sldMk cId="3008768440" sldId="382"/>
            <ac:spMk id="13" creationId="{B02463E9-F81D-1887-D1F9-0725E6B42FF4}"/>
          </ac:spMkLst>
        </pc:spChg>
        <pc:spChg chg="add del mod">
          <ac:chgData name="Teuku Raja Irfan Radarma" userId="cf428174-95ba-4576-8554-3a3b8ffa52b7" providerId="ADAL" clId="{8FD40318-CEC9-4109-A0B5-7BC7DF4F9FEC}" dt="2023-12-20T06:14:35.265" v="2970" actId="478"/>
          <ac:spMkLst>
            <pc:docMk/>
            <pc:sldMk cId="3008768440" sldId="382"/>
            <ac:spMk id="14" creationId="{59D478AC-077D-1E04-8EF4-53BF36F9CA6E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5" creationId="{D5A7B17F-8AD5-298A-6F1C-6D0F3F3C1DB6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6" creationId="{AFC5FF1B-9E5C-55FD-CEE4-AC57F1E19383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7" creationId="{23E41A5E-49AD-43F3-4176-3220F94EEE73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8" creationId="{D1619E3B-1687-0F46-ACA0-CF1976FFB0A0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9" creationId="{B47CD743-2DD4-E20E-F30F-4A73FBA61B2E}"/>
          </ac:spMkLst>
        </pc:spChg>
        <pc:spChg chg="add del mod">
          <ac:chgData name="Teuku Raja Irfan Radarma" userId="cf428174-95ba-4576-8554-3a3b8ffa52b7" providerId="ADAL" clId="{8FD40318-CEC9-4109-A0B5-7BC7DF4F9FEC}" dt="2023-12-20T06:18:53.877" v="3126" actId="478"/>
          <ac:spMkLst>
            <pc:docMk/>
            <pc:sldMk cId="3008768440" sldId="382"/>
            <ac:spMk id="20" creationId="{CCC080CC-1AA5-5B5B-32E8-75F42100C964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1" creationId="{22103418-F61A-0CD0-1C3B-95D868187D1D}"/>
          </ac:spMkLst>
        </pc:spChg>
        <pc:spChg chg="add mod">
          <ac:chgData name="Teuku Raja Irfan Radarma" userId="cf428174-95ba-4576-8554-3a3b8ffa52b7" providerId="ADAL" clId="{8FD40318-CEC9-4109-A0B5-7BC7DF4F9FEC}" dt="2023-12-20T06:18:39.387" v="3121" actId="571"/>
          <ac:spMkLst>
            <pc:docMk/>
            <pc:sldMk cId="3008768440" sldId="382"/>
            <ac:spMk id="22" creationId="{2A91724F-1BE6-4A55-8087-40EDFE70A40D}"/>
          </ac:spMkLst>
        </pc:spChg>
        <pc:spChg chg="add mod">
          <ac:chgData name="Teuku Raja Irfan Radarma" userId="cf428174-95ba-4576-8554-3a3b8ffa52b7" providerId="ADAL" clId="{8FD40318-CEC9-4109-A0B5-7BC7DF4F9FEC}" dt="2023-12-20T06:18:41.209" v="3123" actId="571"/>
          <ac:spMkLst>
            <pc:docMk/>
            <pc:sldMk cId="3008768440" sldId="382"/>
            <ac:spMk id="23" creationId="{94247192-EE3F-F069-D918-548BC23CC8AB}"/>
          </ac:spMkLst>
        </pc:spChg>
        <pc:spChg chg="add mod">
          <ac:chgData name="Teuku Raja Irfan Radarma" userId="cf428174-95ba-4576-8554-3a3b8ffa52b7" providerId="ADAL" clId="{8FD40318-CEC9-4109-A0B5-7BC7DF4F9FEC}" dt="2023-12-20T06:18:41.209" v="3123" actId="571"/>
          <ac:spMkLst>
            <pc:docMk/>
            <pc:sldMk cId="3008768440" sldId="382"/>
            <ac:spMk id="24" creationId="{ACC64EB4-BF54-CC17-2B5A-3DADBB384E98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5" creationId="{398D0DA1-82C4-2CEE-1AC1-FEEAEEB37303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6" creationId="{4867ED73-06D6-D828-BECA-B2A8D92CC6BF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7" creationId="{770EE7F3-552E-AD84-9062-F8898A159CFF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8" creationId="{07D5B03A-E28A-B040-231E-AA0DFB403648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9" creationId="{D7C13D92-70A8-6626-D562-D8240C154094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30" creationId="{340E2DAC-414C-854A-AD3A-4546CED3D897}"/>
          </ac:spMkLst>
        </pc:spChg>
      </pc:sldChg>
      <pc:sldChg chg="modSp add mod ord">
        <pc:chgData name="Teuku Raja Irfan Radarma" userId="cf428174-95ba-4576-8554-3a3b8ffa52b7" providerId="ADAL" clId="{8FD40318-CEC9-4109-A0B5-7BC7DF4F9FEC}" dt="2023-12-20T08:53:51.469" v="6937" actId="20577"/>
        <pc:sldMkLst>
          <pc:docMk/>
          <pc:sldMk cId="2003230823" sldId="383"/>
        </pc:sldMkLst>
        <pc:spChg chg="mod">
          <ac:chgData name="Teuku Raja Irfan Radarma" userId="cf428174-95ba-4576-8554-3a3b8ffa52b7" providerId="ADAL" clId="{8FD40318-CEC9-4109-A0B5-7BC7DF4F9FEC}" dt="2023-12-20T08:53:51.469" v="6937" actId="20577"/>
          <ac:spMkLst>
            <pc:docMk/>
            <pc:sldMk cId="2003230823" sldId="383"/>
            <ac:spMk id="2" creationId="{80224401-1FAA-865E-FE07-A0A280E54152}"/>
          </ac:spMkLst>
        </pc:spChg>
        <pc:spChg chg="mod">
          <ac:chgData name="Teuku Raja Irfan Radarma" userId="cf428174-95ba-4576-8554-3a3b8ffa52b7" providerId="ADAL" clId="{8FD40318-CEC9-4109-A0B5-7BC7DF4F9FEC}" dt="2023-12-20T07:03:33.661" v="3264" actId="20577"/>
          <ac:spMkLst>
            <pc:docMk/>
            <pc:sldMk cId="2003230823" sldId="383"/>
            <ac:spMk id="3" creationId="{7618F38A-D4DD-2FD6-35F0-49A31ED37779}"/>
          </ac:spMkLst>
        </pc:spChg>
      </pc:sldChg>
      <pc:sldChg chg="addSp modSp new mod ord modAnim">
        <pc:chgData name="Teuku Raja Irfan Radarma" userId="cf428174-95ba-4576-8554-3a3b8ffa52b7" providerId="ADAL" clId="{8FD40318-CEC9-4109-A0B5-7BC7DF4F9FEC}" dt="2023-12-20T07:38:36.717" v="4945" actId="20577"/>
        <pc:sldMkLst>
          <pc:docMk/>
          <pc:sldMk cId="699992787" sldId="384"/>
        </pc:sldMkLst>
        <pc:spChg chg="mod">
          <ac:chgData name="Teuku Raja Irfan Radarma" userId="cf428174-95ba-4576-8554-3a3b8ffa52b7" providerId="ADAL" clId="{8FD40318-CEC9-4109-A0B5-7BC7DF4F9FEC}" dt="2023-12-20T07:14:11.904" v="3637" actId="14100"/>
          <ac:spMkLst>
            <pc:docMk/>
            <pc:sldMk cId="699992787" sldId="384"/>
            <ac:spMk id="2" creationId="{EB028C8D-16D6-F116-5BEE-598C03F45927}"/>
          </ac:spMkLst>
        </pc:spChg>
        <pc:spChg chg="mod">
          <ac:chgData name="Teuku Raja Irfan Radarma" userId="cf428174-95ba-4576-8554-3a3b8ffa52b7" providerId="ADAL" clId="{8FD40318-CEC9-4109-A0B5-7BC7DF4F9FEC}" dt="2023-12-20T07:38:36.717" v="4945" actId="20577"/>
          <ac:spMkLst>
            <pc:docMk/>
            <pc:sldMk cId="699992787" sldId="384"/>
            <ac:spMk id="3" creationId="{853D197C-6CA0-0E97-6A90-7BDC8018BA07}"/>
          </ac:spMkLst>
        </pc:spChg>
        <pc:spChg chg="add mod">
          <ac:chgData name="Teuku Raja Irfan Radarma" userId="cf428174-95ba-4576-8554-3a3b8ffa52b7" providerId="ADAL" clId="{8FD40318-CEC9-4109-A0B5-7BC7DF4F9FEC}" dt="2023-12-20T07:19:58.426" v="3919" actId="207"/>
          <ac:spMkLst>
            <pc:docMk/>
            <pc:sldMk cId="699992787" sldId="384"/>
            <ac:spMk id="7" creationId="{A2CDA531-20A2-8882-B134-A6207D65C0C6}"/>
          </ac:spMkLst>
        </pc:spChg>
        <pc:spChg chg="add mod">
          <ac:chgData name="Teuku Raja Irfan Radarma" userId="cf428174-95ba-4576-8554-3a3b8ffa52b7" providerId="ADAL" clId="{8FD40318-CEC9-4109-A0B5-7BC7DF4F9FEC}" dt="2023-12-20T07:09:07.156" v="3433" actId="571"/>
          <ac:spMkLst>
            <pc:docMk/>
            <pc:sldMk cId="699992787" sldId="384"/>
            <ac:spMk id="8" creationId="{D02D958B-8522-14D2-E888-A103FFB66A57}"/>
          </ac:spMkLst>
        </pc:spChg>
        <pc:spChg chg="add mod">
          <ac:chgData name="Teuku Raja Irfan Radarma" userId="cf428174-95ba-4576-8554-3a3b8ffa52b7" providerId="ADAL" clId="{8FD40318-CEC9-4109-A0B5-7BC7DF4F9FEC}" dt="2023-12-20T07:19:58.426" v="3919" actId="207"/>
          <ac:spMkLst>
            <pc:docMk/>
            <pc:sldMk cId="699992787" sldId="384"/>
            <ac:spMk id="9" creationId="{8B616065-B05B-9426-8D8A-6806C802BA71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11" creationId="{865474B8-965D-6168-00D7-19B8328BE0E4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12" creationId="{7848E814-9CC8-E4B3-B03F-C7FC82EEE2CF}"/>
          </ac:spMkLst>
        </pc:spChg>
        <pc:spChg chg="add mod">
          <ac:chgData name="Teuku Raja Irfan Radarma" userId="cf428174-95ba-4576-8554-3a3b8ffa52b7" providerId="ADAL" clId="{8FD40318-CEC9-4109-A0B5-7BC7DF4F9FEC}" dt="2023-12-20T07:20:51.141" v="3954" actId="20577"/>
          <ac:spMkLst>
            <pc:docMk/>
            <pc:sldMk cId="699992787" sldId="384"/>
            <ac:spMk id="14" creationId="{5DD7D0B4-1AEA-AEEB-E06E-CA86E378F18E}"/>
          </ac:spMkLst>
        </pc:spChg>
        <pc:spChg chg="add mod">
          <ac:chgData name="Teuku Raja Irfan Radarma" userId="cf428174-95ba-4576-8554-3a3b8ffa52b7" providerId="ADAL" clId="{8FD40318-CEC9-4109-A0B5-7BC7DF4F9FEC}" dt="2023-12-20T07:19:58.426" v="3919" actId="207"/>
          <ac:spMkLst>
            <pc:docMk/>
            <pc:sldMk cId="699992787" sldId="384"/>
            <ac:spMk id="15" creationId="{49E83214-F5F9-617A-8D1E-C91ED0E947FD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16" creationId="{8927A53C-6C3B-2DF9-C8E5-2E6F3B17A7E1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17" creationId="{5E0D596A-379A-95F8-6B5B-D2CB91841BA9}"/>
          </ac:spMkLst>
        </pc:spChg>
        <pc:spChg chg="add mod">
          <ac:chgData name="Teuku Raja Irfan Radarma" userId="cf428174-95ba-4576-8554-3a3b8ffa52b7" providerId="ADAL" clId="{8FD40318-CEC9-4109-A0B5-7BC7DF4F9FEC}" dt="2023-12-20T07:19:58.426" v="3919" actId="207"/>
          <ac:spMkLst>
            <pc:docMk/>
            <pc:sldMk cId="699992787" sldId="384"/>
            <ac:spMk id="18" creationId="{6D49266F-30F3-74C9-8862-683C4EBBFA63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20" creationId="{0201DFF5-EEEA-495B-7A5A-25E2C94958CC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21" creationId="{74A59897-2469-4C45-0AB4-30E96110EB21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22" creationId="{9EC7388E-424F-4073-57C2-20E0079E0F90}"/>
          </ac:spMkLst>
        </pc:spChg>
        <pc:spChg chg="add mod">
          <ac:chgData name="Teuku Raja Irfan Radarma" userId="cf428174-95ba-4576-8554-3a3b8ffa52b7" providerId="ADAL" clId="{8FD40318-CEC9-4109-A0B5-7BC7DF4F9FEC}" dt="2023-12-20T07:29:44.421" v="4556" actId="1076"/>
          <ac:spMkLst>
            <pc:docMk/>
            <pc:sldMk cId="699992787" sldId="384"/>
            <ac:spMk id="25" creationId="{654A2EB5-11A8-8C9A-A31B-8B5CEC9A4D46}"/>
          </ac:spMkLst>
        </pc:spChg>
        <pc:spChg chg="add mod">
          <ac:chgData name="Teuku Raja Irfan Radarma" userId="cf428174-95ba-4576-8554-3a3b8ffa52b7" providerId="ADAL" clId="{8FD40318-CEC9-4109-A0B5-7BC7DF4F9FEC}" dt="2023-12-20T07:18:52.947" v="3895" actId="113"/>
          <ac:spMkLst>
            <pc:docMk/>
            <pc:sldMk cId="699992787" sldId="384"/>
            <ac:spMk id="26" creationId="{284D735C-6014-1E0B-2E28-79E43D81A440}"/>
          </ac:spMkLst>
        </pc:spChg>
        <pc:spChg chg="add mod">
          <ac:chgData name="Teuku Raja Irfan Radarma" userId="cf428174-95ba-4576-8554-3a3b8ffa52b7" providerId="ADAL" clId="{8FD40318-CEC9-4109-A0B5-7BC7DF4F9FEC}" dt="2023-12-20T07:20:02.674" v="3921" actId="1076"/>
          <ac:spMkLst>
            <pc:docMk/>
            <pc:sldMk cId="699992787" sldId="384"/>
            <ac:spMk id="27" creationId="{53422A37-E6CD-BD57-4980-64305C2B9477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28" creationId="{B4CD9EA8-AB07-F54E-C682-CF0F8202FDFB}"/>
          </ac:spMkLst>
        </pc:spChg>
        <pc:spChg chg="add mod">
          <ac:chgData name="Teuku Raja Irfan Radarma" userId="cf428174-95ba-4576-8554-3a3b8ffa52b7" providerId="ADAL" clId="{8FD40318-CEC9-4109-A0B5-7BC7DF4F9FEC}" dt="2023-12-20T07:21:28.868" v="4002" actId="20577"/>
          <ac:spMkLst>
            <pc:docMk/>
            <pc:sldMk cId="699992787" sldId="384"/>
            <ac:spMk id="29" creationId="{C239514A-253D-491A-36E4-9C22C171FF92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30" creationId="{ED71E6C4-6DDE-0DE9-C313-723E4A1ED4EC}"/>
          </ac:spMkLst>
        </pc:spChg>
        <pc:picChg chg="add mod">
          <ac:chgData name="Teuku Raja Irfan Radarma" userId="cf428174-95ba-4576-8554-3a3b8ffa52b7" providerId="ADAL" clId="{8FD40318-CEC9-4109-A0B5-7BC7DF4F9FEC}" dt="2023-12-20T07:14:21.784" v="3638" actId="1076"/>
          <ac:picMkLst>
            <pc:docMk/>
            <pc:sldMk cId="699992787" sldId="384"/>
            <ac:picMk id="6" creationId="{2BC21206-1779-895D-D4CB-3933642A7134}"/>
          </ac:picMkLst>
        </pc:picChg>
        <pc:picChg chg="add mod">
          <ac:chgData name="Teuku Raja Irfan Radarma" userId="cf428174-95ba-4576-8554-3a3b8ffa52b7" providerId="ADAL" clId="{8FD40318-CEC9-4109-A0B5-7BC7DF4F9FEC}" dt="2023-12-20T07:21:56.917" v="4028" actId="1076"/>
          <ac:picMkLst>
            <pc:docMk/>
            <pc:sldMk cId="699992787" sldId="384"/>
            <ac:picMk id="10" creationId="{FA412D45-C058-6B4D-0454-2CF06E906AD0}"/>
          </ac:picMkLst>
        </pc:picChg>
        <pc:picChg chg="add mod">
          <ac:chgData name="Teuku Raja Irfan Radarma" userId="cf428174-95ba-4576-8554-3a3b8ffa52b7" providerId="ADAL" clId="{8FD40318-CEC9-4109-A0B5-7BC7DF4F9FEC}" dt="2023-12-20T07:14:21.784" v="3638" actId="1076"/>
          <ac:picMkLst>
            <pc:docMk/>
            <pc:sldMk cId="699992787" sldId="384"/>
            <ac:picMk id="13" creationId="{6FC2ED7C-5FE7-37E2-B593-F4AF39434DE1}"/>
          </ac:picMkLst>
        </pc:picChg>
        <pc:picChg chg="add mod">
          <ac:chgData name="Teuku Raja Irfan Radarma" userId="cf428174-95ba-4576-8554-3a3b8ffa52b7" providerId="ADAL" clId="{8FD40318-CEC9-4109-A0B5-7BC7DF4F9FEC}" dt="2023-12-20T07:21:56.917" v="4028" actId="1076"/>
          <ac:picMkLst>
            <pc:docMk/>
            <pc:sldMk cId="699992787" sldId="384"/>
            <ac:picMk id="19" creationId="{FA571CCA-B85D-0A0F-E5D6-7499402830B1}"/>
          </ac:picMkLst>
        </pc:picChg>
        <pc:picChg chg="add mod">
          <ac:chgData name="Teuku Raja Irfan Radarma" userId="cf428174-95ba-4576-8554-3a3b8ffa52b7" providerId="ADAL" clId="{8FD40318-CEC9-4109-A0B5-7BC7DF4F9FEC}" dt="2023-12-20T07:17:56.140" v="3795" actId="1076"/>
          <ac:picMkLst>
            <pc:docMk/>
            <pc:sldMk cId="699992787" sldId="384"/>
            <ac:picMk id="24" creationId="{45807141-2323-A664-0371-96036EADE21D}"/>
          </ac:picMkLst>
        </pc:picChg>
      </pc:sldChg>
      <pc:sldChg chg="new del">
        <pc:chgData name="Teuku Raja Irfan Radarma" userId="cf428174-95ba-4576-8554-3a3b8ffa52b7" providerId="ADAL" clId="{8FD40318-CEC9-4109-A0B5-7BC7DF4F9FEC}" dt="2023-12-20T07:03:52.573" v="3266" actId="680"/>
        <pc:sldMkLst>
          <pc:docMk/>
          <pc:sldMk cId="1794563536" sldId="384"/>
        </pc:sldMkLst>
      </pc:sldChg>
      <pc:sldChg chg="modSp add del mod">
        <pc:chgData name="Teuku Raja Irfan Radarma" userId="cf428174-95ba-4576-8554-3a3b8ffa52b7" providerId="ADAL" clId="{8FD40318-CEC9-4109-A0B5-7BC7DF4F9FEC}" dt="2023-12-20T07:24:18.841" v="4030" actId="47"/>
        <pc:sldMkLst>
          <pc:docMk/>
          <pc:sldMk cId="2514725185" sldId="385"/>
        </pc:sldMkLst>
        <pc:spChg chg="mod">
          <ac:chgData name="Teuku Raja Irfan Radarma" userId="cf428174-95ba-4576-8554-3a3b8ffa52b7" providerId="ADAL" clId="{8FD40318-CEC9-4109-A0B5-7BC7DF4F9FEC}" dt="2023-12-20T07:15:47.588" v="3655" actId="20577"/>
          <ac:spMkLst>
            <pc:docMk/>
            <pc:sldMk cId="2514725185" sldId="385"/>
            <ac:spMk id="3" creationId="{853D197C-6CA0-0E97-6A90-7BDC8018BA07}"/>
          </ac:spMkLst>
        </pc:spChg>
      </pc:sldChg>
      <pc:sldChg chg="addSp delSp modSp add mod delAnim modAnim">
        <pc:chgData name="Teuku Raja Irfan Radarma" userId="cf428174-95ba-4576-8554-3a3b8ffa52b7" providerId="ADAL" clId="{8FD40318-CEC9-4109-A0B5-7BC7DF4F9FEC}" dt="2023-12-20T07:36:55.114" v="4937" actId="20577"/>
        <pc:sldMkLst>
          <pc:docMk/>
          <pc:sldMk cId="4019557886" sldId="385"/>
        </pc:sldMkLst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3" creationId="{853D197C-6CA0-0E97-6A90-7BDC8018BA07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7" creationId="{A2CDA531-20A2-8882-B134-A6207D65C0C6}"/>
          </ac:spMkLst>
        </pc:spChg>
        <pc:spChg chg="add del mod">
          <ac:chgData name="Teuku Raja Irfan Radarma" userId="cf428174-95ba-4576-8554-3a3b8ffa52b7" providerId="ADAL" clId="{8FD40318-CEC9-4109-A0B5-7BC7DF4F9FEC}" dt="2023-12-20T07:24:32.927" v="4033" actId="478"/>
          <ac:spMkLst>
            <pc:docMk/>
            <pc:sldMk cId="4019557886" sldId="385"/>
            <ac:spMk id="8" creationId="{78D4678F-8273-7025-6233-CE0E63256F56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9" creationId="{8B616065-B05B-9426-8D8A-6806C802BA71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1" creationId="{865474B8-965D-6168-00D7-19B8328BE0E4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2" creationId="{7848E814-9CC8-E4B3-B03F-C7FC82EEE2CF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4" creationId="{5DD7D0B4-1AEA-AEEB-E06E-CA86E378F18E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5" creationId="{49E83214-F5F9-617A-8D1E-C91ED0E947FD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6" creationId="{8927A53C-6C3B-2DF9-C8E5-2E6F3B17A7E1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7" creationId="{5E0D596A-379A-95F8-6B5B-D2CB91841BA9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8" creationId="{6D49266F-30F3-74C9-8862-683C4EBBFA63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0" creationId="{0201DFF5-EEEA-495B-7A5A-25E2C94958CC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1" creationId="{74A59897-2469-4C45-0AB4-30E96110EB21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2" creationId="{9EC7388E-424F-4073-57C2-20E0079E0F90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5" creationId="{654A2EB5-11A8-8C9A-A31B-8B5CEC9A4D46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6" creationId="{284D735C-6014-1E0B-2E28-79E43D81A440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7" creationId="{53422A37-E6CD-BD57-4980-64305C2B9477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8" creationId="{B4CD9EA8-AB07-F54E-C682-CF0F8202FDFB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9" creationId="{C239514A-253D-491A-36E4-9C22C171FF92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30" creationId="{ED71E6C4-6DDE-0DE9-C313-723E4A1ED4EC}"/>
          </ac:spMkLst>
        </pc:spChg>
        <pc:spChg chg="add mod">
          <ac:chgData name="Teuku Raja Irfan Radarma" userId="cf428174-95ba-4576-8554-3a3b8ffa52b7" providerId="ADAL" clId="{8FD40318-CEC9-4109-A0B5-7BC7DF4F9FEC}" dt="2023-12-20T07:27:14.997" v="4326" actId="1076"/>
          <ac:spMkLst>
            <pc:docMk/>
            <pc:sldMk cId="4019557886" sldId="385"/>
            <ac:spMk id="31" creationId="{EBF7FCD8-4128-F805-6582-43FD9A791CE7}"/>
          </ac:spMkLst>
        </pc:spChg>
        <pc:spChg chg="add mod">
          <ac:chgData name="Teuku Raja Irfan Radarma" userId="cf428174-95ba-4576-8554-3a3b8ffa52b7" providerId="ADAL" clId="{8FD40318-CEC9-4109-A0B5-7BC7DF4F9FEC}" dt="2023-12-20T07:27:14.997" v="4326" actId="1076"/>
          <ac:spMkLst>
            <pc:docMk/>
            <pc:sldMk cId="4019557886" sldId="385"/>
            <ac:spMk id="32" creationId="{C165463D-69DD-8D41-EA83-52D2248FCBCB}"/>
          </ac:spMkLst>
        </pc:spChg>
        <pc:spChg chg="add mod">
          <ac:chgData name="Teuku Raja Irfan Radarma" userId="cf428174-95ba-4576-8554-3a3b8ffa52b7" providerId="ADAL" clId="{8FD40318-CEC9-4109-A0B5-7BC7DF4F9FEC}" dt="2023-12-20T07:27:14.997" v="4326" actId="1076"/>
          <ac:spMkLst>
            <pc:docMk/>
            <pc:sldMk cId="4019557886" sldId="385"/>
            <ac:spMk id="33" creationId="{C4E39E2E-995C-442A-C8FD-C1F1E6ECA627}"/>
          </ac:spMkLst>
        </pc:spChg>
        <pc:spChg chg="add mod">
          <ac:chgData name="Teuku Raja Irfan Radarma" userId="cf428174-95ba-4576-8554-3a3b8ffa52b7" providerId="ADAL" clId="{8FD40318-CEC9-4109-A0B5-7BC7DF4F9FEC}" dt="2023-12-20T07:27:14.997" v="4326" actId="1076"/>
          <ac:spMkLst>
            <pc:docMk/>
            <pc:sldMk cId="4019557886" sldId="385"/>
            <ac:spMk id="34" creationId="{FD874FAD-0DA2-6966-6674-9BE5BAD2DD0F}"/>
          </ac:spMkLst>
        </pc:spChg>
        <pc:spChg chg="add mod">
          <ac:chgData name="Teuku Raja Irfan Radarma" userId="cf428174-95ba-4576-8554-3a3b8ffa52b7" providerId="ADAL" clId="{8FD40318-CEC9-4109-A0B5-7BC7DF4F9FEC}" dt="2023-12-20T07:36:55.114" v="4937" actId="20577"/>
          <ac:spMkLst>
            <pc:docMk/>
            <pc:sldMk cId="4019557886" sldId="385"/>
            <ac:spMk id="35" creationId="{142D68DB-D3CE-CDCF-53BE-1A24C6BF7DE7}"/>
          </ac:spMkLst>
        </pc:spChg>
        <pc:spChg chg="add mod">
          <ac:chgData name="Teuku Raja Irfan Radarma" userId="cf428174-95ba-4576-8554-3a3b8ffa52b7" providerId="ADAL" clId="{8FD40318-CEC9-4109-A0B5-7BC7DF4F9FEC}" dt="2023-12-20T07:29:48.381" v="4557" actId="1076"/>
          <ac:spMkLst>
            <pc:docMk/>
            <pc:sldMk cId="4019557886" sldId="385"/>
            <ac:spMk id="37" creationId="{7F8652E9-B1ED-5B92-93E5-0DB8BE5FABD3}"/>
          </ac:spMkLst>
        </pc:spChg>
        <pc:spChg chg="add mod">
          <ac:chgData name="Teuku Raja Irfan Radarma" userId="cf428174-95ba-4576-8554-3a3b8ffa52b7" providerId="ADAL" clId="{8FD40318-CEC9-4109-A0B5-7BC7DF4F9FEC}" dt="2023-12-20T07:34:37.500" v="4847" actId="14100"/>
          <ac:spMkLst>
            <pc:docMk/>
            <pc:sldMk cId="4019557886" sldId="385"/>
            <ac:spMk id="38" creationId="{0AE1D6CD-8C5D-D3B7-A857-6FA383A1EC7A}"/>
          </ac:spMkLst>
        </pc:sp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6" creationId="{2BC21206-1779-895D-D4CB-3933642A7134}"/>
          </ac:picMkLst>
        </pc:pic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10" creationId="{FA412D45-C058-6B4D-0454-2CF06E906AD0}"/>
          </ac:picMkLst>
        </pc:pic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13" creationId="{6FC2ED7C-5FE7-37E2-B593-F4AF39434DE1}"/>
          </ac:picMkLst>
        </pc:pic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19" creationId="{FA571CCA-B85D-0A0F-E5D6-7499402830B1}"/>
          </ac:picMkLst>
        </pc:picChg>
        <pc:picChg chg="add mod">
          <ac:chgData name="Teuku Raja Irfan Radarma" userId="cf428174-95ba-4576-8554-3a3b8ffa52b7" providerId="ADAL" clId="{8FD40318-CEC9-4109-A0B5-7BC7DF4F9FEC}" dt="2023-12-20T07:27:14.997" v="4326" actId="1076"/>
          <ac:picMkLst>
            <pc:docMk/>
            <pc:sldMk cId="4019557886" sldId="385"/>
            <ac:picMk id="23" creationId="{D4F492D8-694F-86EB-5191-C59786CF1572}"/>
          </ac:picMkLst>
        </pc:pic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24" creationId="{45807141-2323-A664-0371-96036EADE21D}"/>
          </ac:picMkLst>
        </pc:picChg>
        <pc:picChg chg="add mod">
          <ac:chgData name="Teuku Raja Irfan Radarma" userId="cf428174-95ba-4576-8554-3a3b8ffa52b7" providerId="ADAL" clId="{8FD40318-CEC9-4109-A0B5-7BC7DF4F9FEC}" dt="2023-12-20T07:29:04.740" v="4442" actId="1076"/>
          <ac:picMkLst>
            <pc:docMk/>
            <pc:sldMk cId="4019557886" sldId="385"/>
            <ac:picMk id="36" creationId="{88F49984-AEC4-574A-A8E1-7E9CE2D0274C}"/>
          </ac:picMkLst>
        </pc:picChg>
      </pc:sldChg>
      <pc:sldChg chg="addSp delSp modSp add mod">
        <pc:chgData name="Teuku Raja Irfan Radarma" userId="cf428174-95ba-4576-8554-3a3b8ffa52b7" providerId="ADAL" clId="{8FD40318-CEC9-4109-A0B5-7BC7DF4F9FEC}" dt="2023-12-20T07:46:21.329" v="5079" actId="20577"/>
        <pc:sldMkLst>
          <pc:docMk/>
          <pc:sldMk cId="230903511" sldId="386"/>
        </pc:sldMkLst>
        <pc:spChg chg="mod">
          <ac:chgData name="Teuku Raja Irfan Radarma" userId="cf428174-95ba-4576-8554-3a3b8ffa52b7" providerId="ADAL" clId="{8FD40318-CEC9-4109-A0B5-7BC7DF4F9FEC}" dt="2023-12-20T07:31:56.672" v="4663" actId="20577"/>
          <ac:spMkLst>
            <pc:docMk/>
            <pc:sldMk cId="230903511" sldId="386"/>
            <ac:spMk id="2" creationId="{EB028C8D-16D6-F116-5BEE-598C03F45927}"/>
          </ac:spMkLst>
        </pc:spChg>
        <pc:spChg chg="add del mod">
          <ac:chgData name="Teuku Raja Irfan Radarma" userId="cf428174-95ba-4576-8554-3a3b8ffa52b7" providerId="ADAL" clId="{8FD40318-CEC9-4109-A0B5-7BC7DF4F9FEC}" dt="2023-12-20T07:31:36.463" v="4646" actId="478"/>
          <ac:spMkLst>
            <pc:docMk/>
            <pc:sldMk cId="230903511" sldId="386"/>
            <ac:spMk id="5" creationId="{81FE21EF-EA00-1F1F-9B0D-D642EE3EC187}"/>
          </ac:spMkLst>
        </pc:spChg>
        <pc:spChg chg="add mod">
          <ac:chgData name="Teuku Raja Irfan Radarma" userId="cf428174-95ba-4576-8554-3a3b8ffa52b7" providerId="ADAL" clId="{8FD40318-CEC9-4109-A0B5-7BC7DF4F9FEC}" dt="2023-12-20T07:32:12.404" v="4683" actId="1076"/>
          <ac:spMkLst>
            <pc:docMk/>
            <pc:sldMk cId="230903511" sldId="386"/>
            <ac:spMk id="6" creationId="{CD45E0AF-A635-F98C-EFC3-0D1A0F6DCD5B}"/>
          </ac:spMkLst>
        </pc:spChg>
        <pc:spChg chg="add mod">
          <ac:chgData name="Teuku Raja Irfan Radarma" userId="cf428174-95ba-4576-8554-3a3b8ffa52b7" providerId="ADAL" clId="{8FD40318-CEC9-4109-A0B5-7BC7DF4F9FEC}" dt="2023-12-20T07:32:19.428" v="4686" actId="20577"/>
          <ac:spMkLst>
            <pc:docMk/>
            <pc:sldMk cId="230903511" sldId="386"/>
            <ac:spMk id="7" creationId="{4237A266-AB41-B773-FBD4-B979958EBF63}"/>
          </ac:spMkLst>
        </pc:spChg>
        <pc:spChg chg="add mod">
          <ac:chgData name="Teuku Raja Irfan Radarma" userId="cf428174-95ba-4576-8554-3a3b8ffa52b7" providerId="ADAL" clId="{8FD40318-CEC9-4109-A0B5-7BC7DF4F9FEC}" dt="2023-12-20T07:32:24.923" v="4688" actId="1076"/>
          <ac:spMkLst>
            <pc:docMk/>
            <pc:sldMk cId="230903511" sldId="386"/>
            <ac:spMk id="8" creationId="{5F5B737F-FFF0-2CAF-9344-E37C4156A65E}"/>
          </ac:spMkLst>
        </pc:spChg>
        <pc:spChg chg="add mod">
          <ac:chgData name="Teuku Raja Irfan Radarma" userId="cf428174-95ba-4576-8554-3a3b8ffa52b7" providerId="ADAL" clId="{8FD40318-CEC9-4109-A0B5-7BC7DF4F9FEC}" dt="2023-12-20T07:32:49.843" v="4698" actId="1076"/>
          <ac:spMkLst>
            <pc:docMk/>
            <pc:sldMk cId="230903511" sldId="386"/>
            <ac:spMk id="9" creationId="{1B119532-3CDB-AF01-63CE-2DE53A5CF031}"/>
          </ac:spMkLst>
        </pc:spChg>
        <pc:spChg chg="add mod">
          <ac:chgData name="Teuku Raja Irfan Radarma" userId="cf428174-95ba-4576-8554-3a3b8ffa52b7" providerId="ADAL" clId="{8FD40318-CEC9-4109-A0B5-7BC7DF4F9FEC}" dt="2023-12-20T07:32:59.946" v="4721" actId="20577"/>
          <ac:spMkLst>
            <pc:docMk/>
            <pc:sldMk cId="230903511" sldId="386"/>
            <ac:spMk id="10" creationId="{A400073E-D4FC-9DC8-FE18-35F46D858C83}"/>
          </ac:spMkLst>
        </pc:spChg>
        <pc:spChg chg="add mod">
          <ac:chgData name="Teuku Raja Irfan Radarma" userId="cf428174-95ba-4576-8554-3a3b8ffa52b7" providerId="ADAL" clId="{8FD40318-CEC9-4109-A0B5-7BC7DF4F9FEC}" dt="2023-12-20T07:33:05.681" v="4734" actId="20577"/>
          <ac:spMkLst>
            <pc:docMk/>
            <pc:sldMk cId="230903511" sldId="386"/>
            <ac:spMk id="11" creationId="{97D86928-289C-A79B-AC24-279AD8304E2F}"/>
          </ac:spMkLst>
        </pc:spChg>
        <pc:spChg chg="add mod">
          <ac:chgData name="Teuku Raja Irfan Radarma" userId="cf428174-95ba-4576-8554-3a3b8ffa52b7" providerId="ADAL" clId="{8FD40318-CEC9-4109-A0B5-7BC7DF4F9FEC}" dt="2023-12-20T07:46:21.329" v="5079" actId="20577"/>
          <ac:spMkLst>
            <pc:docMk/>
            <pc:sldMk cId="230903511" sldId="386"/>
            <ac:spMk id="12" creationId="{11B35064-4920-542C-8278-955966CC43AB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1" creationId="{EBF7FCD8-4128-F805-6582-43FD9A791CE7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2" creationId="{C165463D-69DD-8D41-EA83-52D2248FCBCB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3" creationId="{C4E39E2E-995C-442A-C8FD-C1F1E6ECA627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4" creationId="{FD874FAD-0DA2-6966-6674-9BE5BAD2DD0F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5" creationId="{142D68DB-D3CE-CDCF-53BE-1A24C6BF7DE7}"/>
          </ac:spMkLst>
        </pc:spChg>
        <pc:picChg chg="del">
          <ac:chgData name="Teuku Raja Irfan Radarma" userId="cf428174-95ba-4576-8554-3a3b8ffa52b7" providerId="ADAL" clId="{8FD40318-CEC9-4109-A0B5-7BC7DF4F9FEC}" dt="2023-12-20T07:31:34.678" v="4645" actId="478"/>
          <ac:picMkLst>
            <pc:docMk/>
            <pc:sldMk cId="230903511" sldId="386"/>
            <ac:picMk id="23" creationId="{D4F492D8-694F-86EB-5191-C59786CF1572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08:08:23.922" v="5933" actId="20577"/>
        <pc:sldMkLst>
          <pc:docMk/>
          <pc:sldMk cId="1771789831" sldId="387"/>
        </pc:sldMkLst>
        <pc:spChg chg="mod">
          <ac:chgData name="Teuku Raja Irfan Radarma" userId="cf428174-95ba-4576-8554-3a3b8ffa52b7" providerId="ADAL" clId="{8FD40318-CEC9-4109-A0B5-7BC7DF4F9FEC}" dt="2023-12-20T07:48:40.874" v="5108" actId="20577"/>
          <ac:spMkLst>
            <pc:docMk/>
            <pc:sldMk cId="1771789831" sldId="387"/>
            <ac:spMk id="2" creationId="{FC62EF2B-9E0E-75EF-1D27-70AA4462E504}"/>
          </ac:spMkLst>
        </pc:spChg>
        <pc:spChg chg="del">
          <ac:chgData name="Teuku Raja Irfan Radarma" userId="cf428174-95ba-4576-8554-3a3b8ffa52b7" providerId="ADAL" clId="{8FD40318-CEC9-4109-A0B5-7BC7DF4F9FEC}" dt="2023-12-20T07:48:47.250" v="5109" actId="478"/>
          <ac:spMkLst>
            <pc:docMk/>
            <pc:sldMk cId="1771789831" sldId="387"/>
            <ac:spMk id="4" creationId="{609EF632-091D-D629-E321-DCF0B13F4A5A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5" creationId="{A62EA316-1E24-56BC-A9FB-1E7BBE501917}"/>
          </ac:spMkLst>
        </pc:spChg>
        <pc:spChg chg="add mod">
          <ac:chgData name="Teuku Raja Irfan Radarma" userId="cf428174-95ba-4576-8554-3a3b8ffa52b7" providerId="ADAL" clId="{8FD40318-CEC9-4109-A0B5-7BC7DF4F9FEC}" dt="2023-12-20T07:52:25.910" v="5399" actId="20577"/>
          <ac:spMkLst>
            <pc:docMk/>
            <pc:sldMk cId="1771789831" sldId="387"/>
            <ac:spMk id="6" creationId="{7A2C90DD-BEFD-3644-EB7D-A086EDEB5D94}"/>
          </ac:spMkLst>
        </pc:spChg>
        <pc:spChg chg="add mod">
          <ac:chgData name="Teuku Raja Irfan Radarma" userId="cf428174-95ba-4576-8554-3a3b8ffa52b7" providerId="ADAL" clId="{8FD40318-CEC9-4109-A0B5-7BC7DF4F9FEC}" dt="2023-12-20T07:51:04.828" v="5229" actId="1076"/>
          <ac:spMkLst>
            <pc:docMk/>
            <pc:sldMk cId="1771789831" sldId="387"/>
            <ac:spMk id="7" creationId="{93B6DD16-02C5-E542-6679-33EB235BF810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8" creationId="{ADEF9B48-8F2E-E74F-6BB3-CE3CBFB938A1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9" creationId="{77D14F6F-AE08-FCC0-71B0-6E06BE2DAAD0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10" creationId="{AB47D1CE-AB2C-A667-14CC-83457ED46BA0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11" creationId="{74F1780A-6425-3E89-B3AE-38AECE97A697}"/>
          </ac:spMkLst>
        </pc:spChg>
        <pc:spChg chg="add mod">
          <ac:chgData name="Teuku Raja Irfan Radarma" userId="cf428174-95ba-4576-8554-3a3b8ffa52b7" providerId="ADAL" clId="{8FD40318-CEC9-4109-A0B5-7BC7DF4F9FEC}" dt="2023-12-20T08:08:23.922" v="5933" actId="20577"/>
          <ac:spMkLst>
            <pc:docMk/>
            <pc:sldMk cId="1771789831" sldId="387"/>
            <ac:spMk id="12" creationId="{A21950DB-FE32-6D37-B477-BC97D43229E0}"/>
          </ac:spMkLst>
        </pc:spChg>
      </pc:sldChg>
      <pc:sldChg chg="addSp modSp add mod">
        <pc:chgData name="Teuku Raja Irfan Radarma" userId="cf428174-95ba-4576-8554-3a3b8ffa52b7" providerId="ADAL" clId="{8FD40318-CEC9-4109-A0B5-7BC7DF4F9FEC}" dt="2023-12-20T08:08:26.947" v="5934"/>
        <pc:sldMkLst>
          <pc:docMk/>
          <pc:sldMk cId="251222941" sldId="388"/>
        </pc:sldMkLst>
        <pc:spChg chg="mod">
          <ac:chgData name="Teuku Raja Irfan Radarma" userId="cf428174-95ba-4576-8554-3a3b8ffa52b7" providerId="ADAL" clId="{8FD40318-CEC9-4109-A0B5-7BC7DF4F9FEC}" dt="2023-12-20T07:52:34.841" v="5416" actId="20577"/>
          <ac:spMkLst>
            <pc:docMk/>
            <pc:sldMk cId="251222941" sldId="388"/>
            <ac:spMk id="2" creationId="{FC62EF2B-9E0E-75EF-1D27-70AA4462E504}"/>
          </ac:spMkLst>
        </pc:spChg>
        <pc:spChg chg="add mod">
          <ac:chgData name="Teuku Raja Irfan Radarma" userId="cf428174-95ba-4576-8554-3a3b8ffa52b7" providerId="ADAL" clId="{8FD40318-CEC9-4109-A0B5-7BC7DF4F9FEC}" dt="2023-12-20T08:08:26.947" v="5934"/>
          <ac:spMkLst>
            <pc:docMk/>
            <pc:sldMk cId="251222941" sldId="388"/>
            <ac:spMk id="4" creationId="{84732211-9433-C740-9A1B-B787D9ECCA2D}"/>
          </ac:spMkLst>
        </pc:spChg>
        <pc:spChg chg="mod">
          <ac:chgData name="Teuku Raja Irfan Radarma" userId="cf428174-95ba-4576-8554-3a3b8ffa52b7" providerId="ADAL" clId="{8FD40318-CEC9-4109-A0B5-7BC7DF4F9FEC}" dt="2023-12-20T07:52:58.327" v="5451" actId="20577"/>
          <ac:spMkLst>
            <pc:docMk/>
            <pc:sldMk cId="251222941" sldId="388"/>
            <ac:spMk id="5" creationId="{A62EA316-1E24-56BC-A9FB-1E7BBE501917}"/>
          </ac:spMkLst>
        </pc:spChg>
        <pc:spChg chg="mod">
          <ac:chgData name="Teuku Raja Irfan Radarma" userId="cf428174-95ba-4576-8554-3a3b8ffa52b7" providerId="ADAL" clId="{8FD40318-CEC9-4109-A0B5-7BC7DF4F9FEC}" dt="2023-12-20T07:53:29.416" v="5539" actId="20577"/>
          <ac:spMkLst>
            <pc:docMk/>
            <pc:sldMk cId="251222941" sldId="388"/>
            <ac:spMk id="8" creationId="{ADEF9B48-8F2E-E74F-6BB3-CE3CBFB938A1}"/>
          </ac:spMkLst>
        </pc:spChg>
        <pc:spChg chg="mod">
          <ac:chgData name="Teuku Raja Irfan Radarma" userId="cf428174-95ba-4576-8554-3a3b8ffa52b7" providerId="ADAL" clId="{8FD40318-CEC9-4109-A0B5-7BC7DF4F9FEC}" dt="2023-12-20T07:54:02.765" v="5618" actId="20577"/>
          <ac:spMkLst>
            <pc:docMk/>
            <pc:sldMk cId="251222941" sldId="388"/>
            <ac:spMk id="10" creationId="{AB47D1CE-AB2C-A667-14CC-83457ED46BA0}"/>
          </ac:spMkLst>
        </pc:spChg>
      </pc:sldChg>
      <pc:sldChg chg="addSp modSp add mod">
        <pc:chgData name="Teuku Raja Irfan Radarma" userId="cf428174-95ba-4576-8554-3a3b8ffa52b7" providerId="ADAL" clId="{8FD40318-CEC9-4109-A0B5-7BC7DF4F9FEC}" dt="2023-12-20T08:08:27.927" v="5935"/>
        <pc:sldMkLst>
          <pc:docMk/>
          <pc:sldMk cId="3339728180" sldId="389"/>
        </pc:sldMkLst>
        <pc:spChg chg="mod">
          <ac:chgData name="Teuku Raja Irfan Radarma" userId="cf428174-95ba-4576-8554-3a3b8ffa52b7" providerId="ADAL" clId="{8FD40318-CEC9-4109-A0B5-7BC7DF4F9FEC}" dt="2023-12-20T07:58:45.424" v="5626" actId="20577"/>
          <ac:spMkLst>
            <pc:docMk/>
            <pc:sldMk cId="3339728180" sldId="389"/>
            <ac:spMk id="2" creationId="{FC62EF2B-9E0E-75EF-1D27-70AA4462E504}"/>
          </ac:spMkLst>
        </pc:spChg>
        <pc:spChg chg="add mod">
          <ac:chgData name="Teuku Raja Irfan Radarma" userId="cf428174-95ba-4576-8554-3a3b8ffa52b7" providerId="ADAL" clId="{8FD40318-CEC9-4109-A0B5-7BC7DF4F9FEC}" dt="2023-12-20T08:08:27.927" v="5935"/>
          <ac:spMkLst>
            <pc:docMk/>
            <pc:sldMk cId="3339728180" sldId="389"/>
            <ac:spMk id="4" creationId="{58BFD8C0-B24D-E334-D42D-6E51BF231A3A}"/>
          </ac:spMkLst>
        </pc:spChg>
        <pc:spChg chg="mod">
          <ac:chgData name="Teuku Raja Irfan Radarma" userId="cf428174-95ba-4576-8554-3a3b8ffa52b7" providerId="ADAL" clId="{8FD40318-CEC9-4109-A0B5-7BC7DF4F9FEC}" dt="2023-12-20T07:59:39.834" v="5690" actId="20577"/>
          <ac:spMkLst>
            <pc:docMk/>
            <pc:sldMk cId="3339728180" sldId="389"/>
            <ac:spMk id="5" creationId="{A62EA316-1E24-56BC-A9FB-1E7BBE501917}"/>
          </ac:spMkLst>
        </pc:spChg>
        <pc:spChg chg="mod">
          <ac:chgData name="Teuku Raja Irfan Radarma" userId="cf428174-95ba-4576-8554-3a3b8ffa52b7" providerId="ADAL" clId="{8FD40318-CEC9-4109-A0B5-7BC7DF4F9FEC}" dt="2023-12-20T08:00:23.921" v="5783" actId="20577"/>
          <ac:spMkLst>
            <pc:docMk/>
            <pc:sldMk cId="3339728180" sldId="389"/>
            <ac:spMk id="8" creationId="{ADEF9B48-8F2E-E74F-6BB3-CE3CBFB938A1}"/>
          </ac:spMkLst>
        </pc:spChg>
        <pc:spChg chg="mod">
          <ac:chgData name="Teuku Raja Irfan Radarma" userId="cf428174-95ba-4576-8554-3a3b8ffa52b7" providerId="ADAL" clId="{8FD40318-CEC9-4109-A0B5-7BC7DF4F9FEC}" dt="2023-12-20T08:00:45.891" v="5834" actId="20577"/>
          <ac:spMkLst>
            <pc:docMk/>
            <pc:sldMk cId="3339728180" sldId="389"/>
            <ac:spMk id="10" creationId="{AB47D1CE-AB2C-A667-14CC-83457ED46BA0}"/>
          </ac:spMkLst>
        </pc:spChg>
      </pc:sldChg>
      <pc:sldChg chg="addSp delSp modSp new mod">
        <pc:chgData name="Teuku Raja Irfan Radarma" userId="cf428174-95ba-4576-8554-3a3b8ffa52b7" providerId="ADAL" clId="{8FD40318-CEC9-4109-A0B5-7BC7DF4F9FEC}" dt="2023-12-20T11:28:56.197" v="9553" actId="20577"/>
        <pc:sldMkLst>
          <pc:docMk/>
          <pc:sldMk cId="2722154572" sldId="390"/>
        </pc:sldMkLst>
        <pc:spChg chg="mod">
          <ac:chgData name="Teuku Raja Irfan Radarma" userId="cf428174-95ba-4576-8554-3a3b8ffa52b7" providerId="ADAL" clId="{8FD40318-CEC9-4109-A0B5-7BC7DF4F9FEC}" dt="2023-12-20T08:48:25.197" v="6372" actId="1076"/>
          <ac:spMkLst>
            <pc:docMk/>
            <pc:sldMk cId="2722154572" sldId="390"/>
            <ac:spMk id="2" creationId="{9689D00C-AB27-F68E-C74C-B479A472D563}"/>
          </ac:spMkLst>
        </pc:spChg>
        <pc:spChg chg="del">
          <ac:chgData name="Teuku Raja Irfan Radarma" userId="cf428174-95ba-4576-8554-3a3b8ffa52b7" providerId="ADAL" clId="{8FD40318-CEC9-4109-A0B5-7BC7DF4F9FEC}" dt="2023-12-20T08:31:24.074" v="5982" actId="478"/>
          <ac:spMkLst>
            <pc:docMk/>
            <pc:sldMk cId="2722154572" sldId="390"/>
            <ac:spMk id="3" creationId="{CDA86AAC-78AB-FBA0-0C98-670FDF63512A}"/>
          </ac:spMkLst>
        </pc:spChg>
        <pc:spChg chg="add mod">
          <ac:chgData name="Teuku Raja Irfan Radarma" userId="cf428174-95ba-4576-8554-3a3b8ffa52b7" providerId="ADAL" clId="{8FD40318-CEC9-4109-A0B5-7BC7DF4F9FEC}" dt="2023-12-20T11:28:56.197" v="9553" actId="20577"/>
          <ac:spMkLst>
            <pc:docMk/>
            <pc:sldMk cId="2722154572" sldId="390"/>
            <ac:spMk id="5" creationId="{F3572E66-EEE8-4F1D-173D-3B9E8F943C1E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6" creationId="{2C9E3E78-9D57-B3A5-5311-E57C759DDB88}"/>
          </ac:spMkLst>
        </pc:spChg>
        <pc:spChg chg="add del mod">
          <ac:chgData name="Teuku Raja Irfan Radarma" userId="cf428174-95ba-4576-8554-3a3b8ffa52b7" providerId="ADAL" clId="{8FD40318-CEC9-4109-A0B5-7BC7DF4F9FEC}" dt="2023-12-20T08:32:37.483" v="6050" actId="478"/>
          <ac:spMkLst>
            <pc:docMk/>
            <pc:sldMk cId="2722154572" sldId="390"/>
            <ac:spMk id="7" creationId="{95A235FE-2067-18E3-2D47-E655D5DEEA54}"/>
          </ac:spMkLst>
        </pc:spChg>
        <pc:spChg chg="add del mod">
          <ac:chgData name="Teuku Raja Irfan Radarma" userId="cf428174-95ba-4576-8554-3a3b8ffa52b7" providerId="ADAL" clId="{8FD40318-CEC9-4109-A0B5-7BC7DF4F9FEC}" dt="2023-12-20T08:38:51.747" v="6116" actId="478"/>
          <ac:spMkLst>
            <pc:docMk/>
            <pc:sldMk cId="2722154572" sldId="390"/>
            <ac:spMk id="8" creationId="{7DC80DF6-E5CD-F74F-879E-10B3EC65B560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9" creationId="{501F338C-7699-688B-1A97-B65090FD8272}"/>
          </ac:spMkLst>
        </pc:spChg>
        <pc:spChg chg="add del mod">
          <ac:chgData name="Teuku Raja Irfan Radarma" userId="cf428174-95ba-4576-8554-3a3b8ffa52b7" providerId="ADAL" clId="{8FD40318-CEC9-4109-A0B5-7BC7DF4F9FEC}" dt="2023-12-20T08:40:09.727" v="6168" actId="478"/>
          <ac:spMkLst>
            <pc:docMk/>
            <pc:sldMk cId="2722154572" sldId="390"/>
            <ac:spMk id="10" creationId="{A2C90463-D38F-02D3-1871-170E4A1F66F1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11" creationId="{44D935E5-946A-D221-327C-F4F3C414173B}"/>
          </ac:spMkLst>
        </pc:spChg>
        <pc:spChg chg="add del mod">
          <ac:chgData name="Teuku Raja Irfan Radarma" userId="cf428174-95ba-4576-8554-3a3b8ffa52b7" providerId="ADAL" clId="{8FD40318-CEC9-4109-A0B5-7BC7DF4F9FEC}" dt="2023-12-20T08:40:36.717" v="6178" actId="478"/>
          <ac:spMkLst>
            <pc:docMk/>
            <pc:sldMk cId="2722154572" sldId="390"/>
            <ac:spMk id="12" creationId="{A5EBDFB2-A177-3945-7E0A-D8E01C30151B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13" creationId="{E835D486-D436-6C6E-AFD6-AA7BA50D5AEE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14" creationId="{91617D56-3E3C-C732-6C89-073CD358C360}"/>
          </ac:spMkLst>
        </pc:spChg>
        <pc:spChg chg="add mod">
          <ac:chgData name="Teuku Raja Irfan Radarma" userId="cf428174-95ba-4576-8554-3a3b8ffa52b7" providerId="ADAL" clId="{8FD40318-CEC9-4109-A0B5-7BC7DF4F9FEC}" dt="2023-12-20T11:28:54.690" v="9550" actId="20577"/>
          <ac:spMkLst>
            <pc:docMk/>
            <pc:sldMk cId="2722154572" sldId="390"/>
            <ac:spMk id="15" creationId="{D0DFE762-7D76-29BF-2AD7-03E655D01752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16" creationId="{4778A98C-2A4D-2DCF-8BAE-5D9F68A70A31}"/>
          </ac:spMkLst>
        </pc:spChg>
        <pc:spChg chg="add del mod">
          <ac:chgData name="Teuku Raja Irfan Radarma" userId="cf428174-95ba-4576-8554-3a3b8ffa52b7" providerId="ADAL" clId="{8FD40318-CEC9-4109-A0B5-7BC7DF4F9FEC}" dt="2023-12-20T08:42:28.411" v="6254" actId="478"/>
          <ac:spMkLst>
            <pc:docMk/>
            <pc:sldMk cId="2722154572" sldId="390"/>
            <ac:spMk id="17" creationId="{A11D2DAA-FD50-9329-BDEC-A3BE1A14EF2F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18" creationId="{46CE4B6F-4B3F-F1E3-641E-B328D93A6BD9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19" creationId="{F79EC8E8-575E-4D4C-361E-C54B672C13D6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0" creationId="{617362AA-7A17-9006-A98A-C22E503CBCB2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1" creationId="{CE0A3ED6-9EDA-3CCD-F5AA-5FB8964CEE98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2" creationId="{E3DAF6CE-178F-A5E4-9F86-308BDC3F2BED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3" creationId="{1F0B7ADF-6F8D-F4F7-853D-7658242082E7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26" creationId="{07C8019E-F595-3938-5070-363DDA426352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27" creationId="{508296A2-1067-FBE9-C96B-0386D93A44AB}"/>
          </ac:spMkLst>
        </pc:spChg>
        <pc:spChg chg="add mod">
          <ac:chgData name="Teuku Raja Irfan Radarma" userId="cf428174-95ba-4576-8554-3a3b8ffa52b7" providerId="ADAL" clId="{8FD40318-CEC9-4109-A0B5-7BC7DF4F9FEC}" dt="2023-12-20T08:44:43.048" v="6312" actId="571"/>
          <ac:spMkLst>
            <pc:docMk/>
            <pc:sldMk cId="2722154572" sldId="390"/>
            <ac:spMk id="28" creationId="{0B609E93-4D5E-458F-5BA8-A766CE402B05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9" creationId="{A77DDE06-362A-F1B9-5E6D-0987AAD94870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30" creationId="{FEEC9D2F-78A4-B958-F2C2-54A8A9DA9DA8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31" creationId="{D9AE3747-AD8E-FF82-AA53-ECB54C6484A5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32" creationId="{D2A5CBAF-DC8A-E9C7-69C2-637FEB55763D}"/>
          </ac:spMkLst>
        </pc:spChg>
        <pc:spChg chg="add mod">
          <ac:chgData name="Teuku Raja Irfan Radarma" userId="cf428174-95ba-4576-8554-3a3b8ffa52b7" providerId="ADAL" clId="{8FD40318-CEC9-4109-A0B5-7BC7DF4F9FEC}" dt="2023-12-20T08:51:37.115" v="6708" actId="1076"/>
          <ac:spMkLst>
            <pc:docMk/>
            <pc:sldMk cId="2722154572" sldId="390"/>
            <ac:spMk id="33" creationId="{A8163B59-9539-4113-A68E-1F7A979ADEE5}"/>
          </ac:spMkLst>
        </pc:spChg>
        <pc:spChg chg="add mod">
          <ac:chgData name="Teuku Raja Irfan Radarma" userId="cf428174-95ba-4576-8554-3a3b8ffa52b7" providerId="ADAL" clId="{8FD40318-CEC9-4109-A0B5-7BC7DF4F9FEC}" dt="2023-12-20T08:52:02.343" v="6710" actId="20577"/>
          <ac:spMkLst>
            <pc:docMk/>
            <pc:sldMk cId="2722154572" sldId="390"/>
            <ac:spMk id="34" creationId="{3FF51A7B-20B7-7034-E9F4-4098894291D0}"/>
          </ac:spMkLst>
        </pc:spChg>
        <pc:picChg chg="add mod">
          <ac:chgData name="Teuku Raja Irfan Radarma" userId="cf428174-95ba-4576-8554-3a3b8ffa52b7" providerId="ADAL" clId="{8FD40318-CEC9-4109-A0B5-7BC7DF4F9FEC}" dt="2023-12-20T08:51:21.759" v="6703" actId="1076"/>
          <ac:picMkLst>
            <pc:docMk/>
            <pc:sldMk cId="2722154572" sldId="390"/>
            <ac:picMk id="25" creationId="{1DFB22AF-2982-2945-8050-BCC80DEFF6CE}"/>
          </ac:picMkLst>
        </pc:picChg>
      </pc:sldChg>
      <pc:sldChg chg="new del">
        <pc:chgData name="Teuku Raja Irfan Radarma" userId="cf428174-95ba-4576-8554-3a3b8ffa52b7" providerId="ADAL" clId="{8FD40318-CEC9-4109-A0B5-7BC7DF4F9FEC}" dt="2023-12-20T08:31:08.934" v="5937" actId="680"/>
        <pc:sldMkLst>
          <pc:docMk/>
          <pc:sldMk cId="2928789302" sldId="390"/>
        </pc:sldMkLst>
      </pc:sldChg>
      <pc:sldChg chg="modSp new mod">
        <pc:chgData name="Teuku Raja Irfan Radarma" userId="cf428174-95ba-4576-8554-3a3b8ffa52b7" providerId="ADAL" clId="{8FD40318-CEC9-4109-A0B5-7BC7DF4F9FEC}" dt="2023-12-20T08:57:46.531" v="6991" actId="20577"/>
        <pc:sldMkLst>
          <pc:docMk/>
          <pc:sldMk cId="2193591368" sldId="391"/>
        </pc:sldMkLst>
        <pc:spChg chg="mod">
          <ac:chgData name="Teuku Raja Irfan Radarma" userId="cf428174-95ba-4576-8554-3a3b8ffa52b7" providerId="ADAL" clId="{8FD40318-CEC9-4109-A0B5-7BC7DF4F9FEC}" dt="2023-12-20T08:57:08.833" v="6977" actId="20577"/>
          <ac:spMkLst>
            <pc:docMk/>
            <pc:sldMk cId="2193591368" sldId="391"/>
            <ac:spMk id="2" creationId="{648CF486-D1FB-3BBE-940C-3A0FB49863E5}"/>
          </ac:spMkLst>
        </pc:spChg>
        <pc:spChg chg="mod">
          <ac:chgData name="Teuku Raja Irfan Radarma" userId="cf428174-95ba-4576-8554-3a3b8ffa52b7" providerId="ADAL" clId="{8FD40318-CEC9-4109-A0B5-7BC7DF4F9FEC}" dt="2023-12-20T08:57:46.531" v="6991" actId="20577"/>
          <ac:spMkLst>
            <pc:docMk/>
            <pc:sldMk cId="2193591368" sldId="391"/>
            <ac:spMk id="3" creationId="{9BCFFE8E-834C-1076-BC48-0B7ED7232951}"/>
          </ac:spMkLst>
        </pc:spChg>
      </pc:sldChg>
      <pc:sldChg chg="addSp delSp modSp new del mod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438057322" sldId="392"/>
        </pc:sldMkLst>
        <pc:spChg chg="del">
          <ac:chgData name="Teuku Raja Irfan Radarma" userId="cf428174-95ba-4576-8554-3a3b8ffa52b7" providerId="ADAL" clId="{8FD40318-CEC9-4109-A0B5-7BC7DF4F9FEC}" dt="2023-12-20T08:54:57.411" v="6941" actId="478"/>
          <ac:spMkLst>
            <pc:docMk/>
            <pc:sldMk cId="1438057322" sldId="392"/>
            <ac:spMk id="2" creationId="{E8B4AA8C-4556-422C-8C14-0CA424401A75}"/>
          </ac:spMkLst>
        </pc:spChg>
        <pc:spChg chg="del">
          <ac:chgData name="Teuku Raja Irfan Radarma" userId="cf428174-95ba-4576-8554-3a3b8ffa52b7" providerId="ADAL" clId="{8FD40318-CEC9-4109-A0B5-7BC7DF4F9FEC}" dt="2023-12-20T08:54:53.174" v="6939" actId="478"/>
          <ac:spMkLst>
            <pc:docMk/>
            <pc:sldMk cId="1438057322" sldId="392"/>
            <ac:spMk id="3" creationId="{51CFACBA-D814-86C2-7D2B-C11B14791365}"/>
          </ac:spMkLst>
        </pc:spChg>
        <pc:picChg chg="add mod">
          <ac:chgData name="Teuku Raja Irfan Radarma" userId="cf428174-95ba-4576-8554-3a3b8ffa52b7" providerId="ADAL" clId="{8FD40318-CEC9-4109-A0B5-7BC7DF4F9FEC}" dt="2023-12-20T08:55:01.831" v="6944" actId="1076"/>
          <ac:picMkLst>
            <pc:docMk/>
            <pc:sldMk cId="1438057322" sldId="392"/>
            <ac:picMk id="1026" creationId="{FBC8FB18-27A7-A4F1-9BEB-2D1E98940FB9}"/>
          </ac:picMkLst>
        </pc:picChg>
      </pc:sldChg>
      <pc:sldChg chg="modSp new del mod">
        <pc:chgData name="Teuku Raja Irfan Radarma" userId="cf428174-95ba-4576-8554-3a3b8ffa52b7" providerId="ADAL" clId="{8FD40318-CEC9-4109-A0B5-7BC7DF4F9FEC}" dt="2023-12-20T09:30:20.038" v="7398" actId="47"/>
        <pc:sldMkLst>
          <pc:docMk/>
          <pc:sldMk cId="730998371" sldId="393"/>
        </pc:sldMkLst>
        <pc:spChg chg="mod">
          <ac:chgData name="Teuku Raja Irfan Radarma" userId="cf428174-95ba-4576-8554-3a3b8ffa52b7" providerId="ADAL" clId="{8FD40318-CEC9-4109-A0B5-7BC7DF4F9FEC}" dt="2023-12-20T09:01:13.895" v="7052" actId="20577"/>
          <ac:spMkLst>
            <pc:docMk/>
            <pc:sldMk cId="730998371" sldId="393"/>
            <ac:spMk id="2" creationId="{739A2A33-157B-A5E4-0F2B-5F890650E204}"/>
          </ac:spMkLst>
        </pc:spChg>
        <pc:spChg chg="mod">
          <ac:chgData name="Teuku Raja Irfan Radarma" userId="cf428174-95ba-4576-8554-3a3b8ffa52b7" providerId="ADAL" clId="{8FD40318-CEC9-4109-A0B5-7BC7DF4F9FEC}" dt="2023-12-20T09:00:57.202" v="7023" actId="14100"/>
          <ac:spMkLst>
            <pc:docMk/>
            <pc:sldMk cId="730998371" sldId="393"/>
            <ac:spMk id="4" creationId="{22F08D5F-9CD6-8707-CDDE-8B5CA7ADA02C}"/>
          </ac:spMkLst>
        </pc:spChg>
      </pc:sldChg>
      <pc:sldChg chg="new del">
        <pc:chgData name="Teuku Raja Irfan Radarma" userId="cf428174-95ba-4576-8554-3a3b8ffa52b7" providerId="ADAL" clId="{8FD40318-CEC9-4109-A0B5-7BC7DF4F9FEC}" dt="2023-12-20T09:00:22.827" v="6993" actId="680"/>
        <pc:sldMkLst>
          <pc:docMk/>
          <pc:sldMk cId="2810218746" sldId="393"/>
        </pc:sldMkLst>
      </pc:sldChg>
      <pc:sldChg chg="new del">
        <pc:chgData name="Teuku Raja Irfan Radarma" userId="cf428174-95ba-4576-8554-3a3b8ffa52b7" providerId="ADAL" clId="{8FD40318-CEC9-4109-A0B5-7BC7DF4F9FEC}" dt="2023-12-20T09:01:51.226" v="7054" actId="680"/>
        <pc:sldMkLst>
          <pc:docMk/>
          <pc:sldMk cId="3310158156" sldId="394"/>
        </pc:sldMkLst>
      </pc:sldChg>
      <pc:sldChg chg="addSp delSp modSp new mod">
        <pc:chgData name="Teuku Raja Irfan Radarma" userId="cf428174-95ba-4576-8554-3a3b8ffa52b7" providerId="ADAL" clId="{8FD40318-CEC9-4109-A0B5-7BC7DF4F9FEC}" dt="2023-12-20T09:37:04" v="7542"/>
        <pc:sldMkLst>
          <pc:docMk/>
          <pc:sldMk cId="3749195449" sldId="394"/>
        </pc:sldMkLst>
        <pc:spChg chg="mod">
          <ac:chgData name="Teuku Raja Irfan Radarma" userId="cf428174-95ba-4576-8554-3a3b8ffa52b7" providerId="ADAL" clId="{8FD40318-CEC9-4109-A0B5-7BC7DF4F9FEC}" dt="2023-12-20T09:31:00.517" v="7410" actId="20577"/>
          <ac:spMkLst>
            <pc:docMk/>
            <pc:sldMk cId="3749195449" sldId="394"/>
            <ac:spMk id="2" creationId="{6AE96B5F-7B13-2345-6CE6-6F8525DBE080}"/>
          </ac:spMkLst>
        </pc:spChg>
        <pc:spChg chg="del">
          <ac:chgData name="Teuku Raja Irfan Radarma" userId="cf428174-95ba-4576-8554-3a3b8ffa52b7" providerId="ADAL" clId="{8FD40318-CEC9-4109-A0B5-7BC7DF4F9FEC}" dt="2023-12-20T09:03:31.933" v="7083" actId="478"/>
          <ac:spMkLst>
            <pc:docMk/>
            <pc:sldMk cId="3749195449" sldId="394"/>
            <ac:spMk id="3" creationId="{29F5EDA9-EC3E-F145-ABE1-A019D0C811E9}"/>
          </ac:spMkLst>
        </pc:spChg>
        <pc:spChg chg="add del mod">
          <ac:chgData name="Teuku Raja Irfan Radarma" userId="cf428174-95ba-4576-8554-3a3b8ffa52b7" providerId="ADAL" clId="{8FD40318-CEC9-4109-A0B5-7BC7DF4F9FEC}" dt="2023-12-20T09:12:12.240" v="7295" actId="478"/>
          <ac:spMkLst>
            <pc:docMk/>
            <pc:sldMk cId="3749195449" sldId="394"/>
            <ac:spMk id="5" creationId="{A84EF12A-A8A4-5FC4-5104-0AF4A287D0FD}"/>
          </ac:spMkLst>
        </pc:spChg>
        <pc:spChg chg="add del mod">
          <ac:chgData name="Teuku Raja Irfan Radarma" userId="cf428174-95ba-4576-8554-3a3b8ffa52b7" providerId="ADAL" clId="{8FD40318-CEC9-4109-A0B5-7BC7DF4F9FEC}" dt="2023-12-20T09:13:38.438" v="7342" actId="478"/>
          <ac:spMkLst>
            <pc:docMk/>
            <pc:sldMk cId="3749195449" sldId="394"/>
            <ac:spMk id="6" creationId="{096B9A08-6006-129A-36D0-053E8884CDD7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09:36:54.915" v="7529"/>
          <ac:graphicFrameMkLst>
            <pc:docMk/>
            <pc:sldMk cId="3749195449" sldId="394"/>
            <ac:graphicFrameMk id="7" creationId="{2DE33E33-2F8D-8423-7EEF-D2DA80D09673}"/>
          </ac:graphicFrameMkLst>
        </pc:graphicFrameChg>
        <pc:graphicFrameChg chg="add mod modGraphic">
          <ac:chgData name="Teuku Raja Irfan Radarma" userId="cf428174-95ba-4576-8554-3a3b8ffa52b7" providerId="ADAL" clId="{8FD40318-CEC9-4109-A0B5-7BC7DF4F9FEC}" dt="2023-12-20T09:37:04" v="7542"/>
          <ac:graphicFrameMkLst>
            <pc:docMk/>
            <pc:sldMk cId="3749195449" sldId="394"/>
            <ac:graphicFrameMk id="8" creationId="{4C8C46A0-10C8-E5F1-9C23-B34C9C7E894E}"/>
          </ac:graphicFrameMkLst>
        </pc:graphicFrameChg>
        <pc:picChg chg="add mod">
          <ac:chgData name="Teuku Raja Irfan Radarma" userId="cf428174-95ba-4576-8554-3a3b8ffa52b7" providerId="ADAL" clId="{8FD40318-CEC9-4109-A0B5-7BC7DF4F9FEC}" dt="2023-12-20T09:13:35.236" v="7341" actId="1076"/>
          <ac:picMkLst>
            <pc:docMk/>
            <pc:sldMk cId="3749195449" sldId="394"/>
            <ac:picMk id="2050" creationId="{DB7EFBBA-6661-5438-DD6B-4FC7D0DE35E1}"/>
          </ac:picMkLst>
        </pc:picChg>
        <pc:picChg chg="add mod">
          <ac:chgData name="Teuku Raja Irfan Radarma" userId="cf428174-95ba-4576-8554-3a3b8ffa52b7" providerId="ADAL" clId="{8FD40318-CEC9-4109-A0B5-7BC7DF4F9FEC}" dt="2023-12-20T09:13:35.236" v="7341" actId="1076"/>
          <ac:picMkLst>
            <pc:docMk/>
            <pc:sldMk cId="3749195449" sldId="394"/>
            <ac:picMk id="2052" creationId="{28FFBD3A-ACFE-6041-F9C6-281F0D1A9A3A}"/>
          </ac:picMkLst>
        </pc:picChg>
        <pc:picChg chg="add mod">
          <ac:chgData name="Teuku Raja Irfan Radarma" userId="cf428174-95ba-4576-8554-3a3b8ffa52b7" providerId="ADAL" clId="{8FD40318-CEC9-4109-A0B5-7BC7DF4F9FEC}" dt="2023-12-20T09:13:35.236" v="7341" actId="1076"/>
          <ac:picMkLst>
            <pc:docMk/>
            <pc:sldMk cId="3749195449" sldId="394"/>
            <ac:picMk id="2054" creationId="{14922DED-F0EF-46F3-9CC5-3FADAC069C0A}"/>
          </ac:picMkLst>
        </pc:picChg>
        <pc:picChg chg="add mod">
          <ac:chgData name="Teuku Raja Irfan Radarma" userId="cf428174-95ba-4576-8554-3a3b8ffa52b7" providerId="ADAL" clId="{8FD40318-CEC9-4109-A0B5-7BC7DF4F9FEC}" dt="2023-12-20T09:13:35.236" v="7341" actId="1076"/>
          <ac:picMkLst>
            <pc:docMk/>
            <pc:sldMk cId="3749195449" sldId="394"/>
            <ac:picMk id="2056" creationId="{A79B045D-69F8-C9FC-561D-26F7F6AC00DA}"/>
          </ac:picMkLst>
        </pc:picChg>
        <pc:picChg chg="add mod">
          <ac:chgData name="Teuku Raja Irfan Radarma" userId="cf428174-95ba-4576-8554-3a3b8ffa52b7" providerId="ADAL" clId="{8FD40318-CEC9-4109-A0B5-7BC7DF4F9FEC}" dt="2023-12-20T09:14:17.271" v="7378" actId="1076"/>
          <ac:picMkLst>
            <pc:docMk/>
            <pc:sldMk cId="3749195449" sldId="394"/>
            <ac:picMk id="2058" creationId="{7141952E-9E0E-788E-65DE-0B427B1C53CA}"/>
          </ac:picMkLst>
        </pc:picChg>
        <pc:picChg chg="add mod">
          <ac:chgData name="Teuku Raja Irfan Radarma" userId="cf428174-95ba-4576-8554-3a3b8ffa52b7" providerId="ADAL" clId="{8FD40318-CEC9-4109-A0B5-7BC7DF4F9FEC}" dt="2023-12-20T09:14:17.271" v="7378" actId="1076"/>
          <ac:picMkLst>
            <pc:docMk/>
            <pc:sldMk cId="3749195449" sldId="394"/>
            <ac:picMk id="2060" creationId="{481DFCF0-1849-DEC1-44CD-C84689458015}"/>
          </ac:picMkLst>
        </pc:picChg>
        <pc:picChg chg="add mod">
          <ac:chgData name="Teuku Raja Irfan Radarma" userId="cf428174-95ba-4576-8554-3a3b8ffa52b7" providerId="ADAL" clId="{8FD40318-CEC9-4109-A0B5-7BC7DF4F9FEC}" dt="2023-12-20T09:14:17.271" v="7378" actId="1076"/>
          <ac:picMkLst>
            <pc:docMk/>
            <pc:sldMk cId="3749195449" sldId="394"/>
            <ac:picMk id="2062" creationId="{149AA901-09A9-5FD6-2895-0DB3F50453CA}"/>
          </ac:picMkLst>
        </pc:picChg>
        <pc:picChg chg="add mod">
          <ac:chgData name="Teuku Raja Irfan Radarma" userId="cf428174-95ba-4576-8554-3a3b8ffa52b7" providerId="ADAL" clId="{8FD40318-CEC9-4109-A0B5-7BC7DF4F9FEC}" dt="2023-12-20T09:14:17.271" v="7378" actId="1076"/>
          <ac:picMkLst>
            <pc:docMk/>
            <pc:sldMk cId="3749195449" sldId="394"/>
            <ac:picMk id="2064" creationId="{ECB4BA73-93C5-85C3-D181-647DD4310AB8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09:42:27.045" v="7719" actId="20577"/>
        <pc:sldMkLst>
          <pc:docMk/>
          <pc:sldMk cId="1037339096" sldId="395"/>
        </pc:sldMkLst>
        <pc:spChg chg="mod">
          <ac:chgData name="Teuku Raja Irfan Radarma" userId="cf428174-95ba-4576-8554-3a3b8ffa52b7" providerId="ADAL" clId="{8FD40318-CEC9-4109-A0B5-7BC7DF4F9FEC}" dt="2023-12-20T09:36:28.525" v="7509" actId="21"/>
          <ac:spMkLst>
            <pc:docMk/>
            <pc:sldMk cId="1037339096" sldId="395"/>
            <ac:spMk id="2" creationId="{E3DA72F3-D819-F330-936C-607A7BF57911}"/>
          </ac:spMkLst>
        </pc:spChg>
        <pc:spChg chg="del mod">
          <ac:chgData name="Teuku Raja Irfan Radarma" userId="cf428174-95ba-4576-8554-3a3b8ffa52b7" providerId="ADAL" clId="{8FD40318-CEC9-4109-A0B5-7BC7DF4F9FEC}" dt="2023-12-20T09:40:03.288" v="7697" actId="478"/>
          <ac:spMkLst>
            <pc:docMk/>
            <pc:sldMk cId="1037339096" sldId="395"/>
            <ac:spMk id="3" creationId="{4B9DC57C-BA3C-45AA-6F73-43417842C426}"/>
          </ac:spMkLst>
        </pc:spChg>
        <pc:spChg chg="add del mod">
          <ac:chgData name="Teuku Raja Irfan Radarma" userId="cf428174-95ba-4576-8554-3a3b8ffa52b7" providerId="ADAL" clId="{8FD40318-CEC9-4109-A0B5-7BC7DF4F9FEC}" dt="2023-12-20T09:40:06.441" v="7698" actId="478"/>
          <ac:spMkLst>
            <pc:docMk/>
            <pc:sldMk cId="1037339096" sldId="395"/>
            <ac:spMk id="7" creationId="{725A04D6-80D5-91E1-E15E-D965AC2AB528}"/>
          </ac:spMkLst>
        </pc:spChg>
        <pc:spChg chg="add mod">
          <ac:chgData name="Teuku Raja Irfan Radarma" userId="cf428174-95ba-4576-8554-3a3b8ffa52b7" providerId="ADAL" clId="{8FD40318-CEC9-4109-A0B5-7BC7DF4F9FEC}" dt="2023-12-20T09:40:15.226" v="7702" actId="1076"/>
          <ac:spMkLst>
            <pc:docMk/>
            <pc:sldMk cId="1037339096" sldId="395"/>
            <ac:spMk id="8" creationId="{C4A14B52-5AD6-CA38-50BF-3407DA05FC34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09:42:27.045" v="7719" actId="20577"/>
          <ac:graphicFrameMkLst>
            <pc:docMk/>
            <pc:sldMk cId="1037339096" sldId="395"/>
            <ac:graphicFrameMk id="5" creationId="{FD401214-CDC4-6895-CEF8-EF174C1F8EF5}"/>
          </ac:graphicFrameMkLst>
        </pc:graphicFrameChg>
        <pc:picChg chg="add mod">
          <ac:chgData name="Teuku Raja Irfan Radarma" userId="cf428174-95ba-4576-8554-3a3b8ffa52b7" providerId="ADAL" clId="{8FD40318-CEC9-4109-A0B5-7BC7DF4F9FEC}" dt="2023-12-20T09:40:13.453" v="7701" actId="1076"/>
          <ac:picMkLst>
            <pc:docMk/>
            <pc:sldMk cId="1037339096" sldId="395"/>
            <ac:picMk id="3074" creationId="{60F0DE75-D7BB-CF66-A262-6EE71ED9977E}"/>
          </ac:picMkLst>
        </pc:picChg>
        <pc:picChg chg="add mod">
          <ac:chgData name="Teuku Raja Irfan Radarma" userId="cf428174-95ba-4576-8554-3a3b8ffa52b7" providerId="ADAL" clId="{8FD40318-CEC9-4109-A0B5-7BC7DF4F9FEC}" dt="2023-12-20T09:40:13.453" v="7701" actId="1076"/>
          <ac:picMkLst>
            <pc:docMk/>
            <pc:sldMk cId="1037339096" sldId="395"/>
            <ac:picMk id="3076" creationId="{EC80801F-B472-40DE-4A25-C79934E3EEFB}"/>
          </ac:picMkLst>
        </pc:picChg>
        <pc:picChg chg="add mod">
          <ac:chgData name="Teuku Raja Irfan Radarma" userId="cf428174-95ba-4576-8554-3a3b8ffa52b7" providerId="ADAL" clId="{8FD40318-CEC9-4109-A0B5-7BC7DF4F9FEC}" dt="2023-12-20T09:40:13.453" v="7701" actId="1076"/>
          <ac:picMkLst>
            <pc:docMk/>
            <pc:sldMk cId="1037339096" sldId="395"/>
            <ac:picMk id="3078" creationId="{6CDD63BA-2420-7F06-4D67-C09FF61BB0F2}"/>
          </ac:picMkLst>
        </pc:picChg>
        <pc:picChg chg="add mod">
          <ac:chgData name="Teuku Raja Irfan Radarma" userId="cf428174-95ba-4576-8554-3a3b8ffa52b7" providerId="ADAL" clId="{8FD40318-CEC9-4109-A0B5-7BC7DF4F9FEC}" dt="2023-12-20T09:40:13.453" v="7701" actId="1076"/>
          <ac:picMkLst>
            <pc:docMk/>
            <pc:sldMk cId="1037339096" sldId="395"/>
            <ac:picMk id="3080" creationId="{8A0289C3-06D0-C5CE-6C92-DC67DA8F7C3E}"/>
          </ac:picMkLst>
        </pc:picChg>
      </pc:sldChg>
      <pc:sldChg chg="addSp modSp new mod ord">
        <pc:chgData name="Teuku Raja Irfan Radarma" userId="cf428174-95ba-4576-8554-3a3b8ffa52b7" providerId="ADAL" clId="{8FD40318-CEC9-4109-A0B5-7BC7DF4F9FEC}" dt="2023-12-20T09:39:55.537" v="7696" actId="1076"/>
        <pc:sldMkLst>
          <pc:docMk/>
          <pc:sldMk cId="3537531041" sldId="396"/>
        </pc:sldMkLst>
        <pc:spChg chg="mod">
          <ac:chgData name="Teuku Raja Irfan Radarma" userId="cf428174-95ba-4576-8554-3a3b8ffa52b7" providerId="ADAL" clId="{8FD40318-CEC9-4109-A0B5-7BC7DF4F9FEC}" dt="2023-12-20T09:36:32.651" v="7510"/>
          <ac:spMkLst>
            <pc:docMk/>
            <pc:sldMk cId="3537531041" sldId="396"/>
            <ac:spMk id="2" creationId="{9B07BFD8-6712-0064-F8DE-139233B3A6FA}"/>
          </ac:spMkLst>
        </pc:spChg>
        <pc:spChg chg="mod">
          <ac:chgData name="Teuku Raja Irfan Radarma" userId="cf428174-95ba-4576-8554-3a3b8ffa52b7" providerId="ADAL" clId="{8FD40318-CEC9-4109-A0B5-7BC7DF4F9FEC}" dt="2023-12-20T09:39:55.537" v="7696" actId="1076"/>
          <ac:spMkLst>
            <pc:docMk/>
            <pc:sldMk cId="3537531041" sldId="396"/>
            <ac:spMk id="3" creationId="{9034CB20-16D8-B02D-B00D-ACAE4E8DBCE8}"/>
          </ac:spMkLst>
        </pc:spChg>
        <pc:spChg chg="add mod">
          <ac:chgData name="Teuku Raja Irfan Radarma" userId="cf428174-95ba-4576-8554-3a3b8ffa52b7" providerId="ADAL" clId="{8FD40318-CEC9-4109-A0B5-7BC7DF4F9FEC}" dt="2023-12-20T09:39:44.023" v="7687" actId="1076"/>
          <ac:spMkLst>
            <pc:docMk/>
            <pc:sldMk cId="3537531041" sldId="396"/>
            <ac:spMk id="6" creationId="{84D33F11-7996-A374-0F93-7FD5432E5731}"/>
          </ac:spMkLst>
        </pc:spChg>
        <pc:spChg chg="add mod">
          <ac:chgData name="Teuku Raja Irfan Radarma" userId="cf428174-95ba-4576-8554-3a3b8ffa52b7" providerId="ADAL" clId="{8FD40318-CEC9-4109-A0B5-7BC7DF4F9FEC}" dt="2023-12-20T09:39:47.866" v="7693" actId="20577"/>
          <ac:spMkLst>
            <pc:docMk/>
            <pc:sldMk cId="3537531041" sldId="396"/>
            <ac:spMk id="7" creationId="{9E620B13-E0E2-EDFA-A0D6-05B10297EC59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09:39:36.494" v="7677" actId="1076"/>
          <ac:graphicFrameMkLst>
            <pc:docMk/>
            <pc:sldMk cId="3537531041" sldId="396"/>
            <ac:graphicFrameMk id="5" creationId="{CA2C3F5C-6F70-1842-8273-000999DD0594}"/>
          </ac:graphicFrameMkLst>
        </pc:graphicFrameChg>
      </pc:sldChg>
      <pc:sldChg chg="addSp delSp modSp new mod">
        <pc:chgData name="Teuku Raja Irfan Radarma" userId="cf428174-95ba-4576-8554-3a3b8ffa52b7" providerId="ADAL" clId="{8FD40318-CEC9-4109-A0B5-7BC7DF4F9FEC}" dt="2023-12-20T09:56:21.853" v="8535" actId="20577"/>
        <pc:sldMkLst>
          <pc:docMk/>
          <pc:sldMk cId="584346639" sldId="397"/>
        </pc:sldMkLst>
        <pc:spChg chg="mod">
          <ac:chgData name="Teuku Raja Irfan Radarma" userId="cf428174-95ba-4576-8554-3a3b8ffa52b7" providerId="ADAL" clId="{8FD40318-CEC9-4109-A0B5-7BC7DF4F9FEC}" dt="2023-12-20T09:45:51.924" v="7838" actId="20577"/>
          <ac:spMkLst>
            <pc:docMk/>
            <pc:sldMk cId="584346639" sldId="397"/>
            <ac:spMk id="2" creationId="{4C9A9A85-0B35-A7A3-3BE7-287C20ED0571}"/>
          </ac:spMkLst>
        </pc:spChg>
        <pc:spChg chg="del">
          <ac:chgData name="Teuku Raja Irfan Radarma" userId="cf428174-95ba-4576-8554-3a3b8ffa52b7" providerId="ADAL" clId="{8FD40318-CEC9-4109-A0B5-7BC7DF4F9FEC}" dt="2023-12-20T09:45:58.706" v="7839" actId="478"/>
          <ac:spMkLst>
            <pc:docMk/>
            <pc:sldMk cId="584346639" sldId="397"/>
            <ac:spMk id="3" creationId="{CCC926B5-E602-178A-DBDF-FDCE5D88B40E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5" creationId="{C40B2C3E-1DB0-DD82-0C66-159B0C8E6659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6" creationId="{1234BCC9-3E29-0292-A8D0-5B36D5ADFCEB}"/>
          </ac:spMkLst>
        </pc:spChg>
        <pc:spChg chg="add mod">
          <ac:chgData name="Teuku Raja Irfan Radarma" userId="cf428174-95ba-4576-8554-3a3b8ffa52b7" providerId="ADAL" clId="{8FD40318-CEC9-4109-A0B5-7BC7DF4F9FEC}" dt="2023-12-20T09:52:44.089" v="8316" actId="1076"/>
          <ac:spMkLst>
            <pc:docMk/>
            <pc:sldMk cId="584346639" sldId="397"/>
            <ac:spMk id="7" creationId="{BC38543D-534D-D76B-3D2C-A04168CFCCBB}"/>
          </ac:spMkLst>
        </pc:spChg>
        <pc:spChg chg="add mod">
          <ac:chgData name="Teuku Raja Irfan Radarma" userId="cf428174-95ba-4576-8554-3a3b8ffa52b7" providerId="ADAL" clId="{8FD40318-CEC9-4109-A0B5-7BC7DF4F9FEC}" dt="2023-12-20T09:52:44.089" v="8316" actId="1076"/>
          <ac:spMkLst>
            <pc:docMk/>
            <pc:sldMk cId="584346639" sldId="397"/>
            <ac:spMk id="8" creationId="{9AF0B106-23DA-531C-7D0F-318CC25A3C9F}"/>
          </ac:spMkLst>
        </pc:spChg>
        <pc:spChg chg="add del mod">
          <ac:chgData name="Teuku Raja Irfan Radarma" userId="cf428174-95ba-4576-8554-3a3b8ffa52b7" providerId="ADAL" clId="{8FD40318-CEC9-4109-A0B5-7BC7DF4F9FEC}" dt="2023-12-20T09:47:54.183" v="7926" actId="478"/>
          <ac:spMkLst>
            <pc:docMk/>
            <pc:sldMk cId="584346639" sldId="397"/>
            <ac:spMk id="9" creationId="{4935AD40-48B7-BC5C-A7E5-7109D1C501DE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0" creationId="{DCE4C85C-D19E-96EE-3394-03EB04695247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1" creationId="{62E5CD42-78C6-89A6-36F1-5E134F48C9EA}"/>
          </ac:spMkLst>
        </pc:spChg>
        <pc:spChg chg="add mod">
          <ac:chgData name="Teuku Raja Irfan Radarma" userId="cf428174-95ba-4576-8554-3a3b8ffa52b7" providerId="ADAL" clId="{8FD40318-CEC9-4109-A0B5-7BC7DF4F9FEC}" dt="2023-12-20T09:52:44.089" v="8316" actId="1076"/>
          <ac:spMkLst>
            <pc:docMk/>
            <pc:sldMk cId="584346639" sldId="397"/>
            <ac:spMk id="12" creationId="{723072CE-F04F-B608-964D-ABB577150746}"/>
          </ac:spMkLst>
        </pc:spChg>
        <pc:spChg chg="add mod">
          <ac:chgData name="Teuku Raja Irfan Radarma" userId="cf428174-95ba-4576-8554-3a3b8ffa52b7" providerId="ADAL" clId="{8FD40318-CEC9-4109-A0B5-7BC7DF4F9FEC}" dt="2023-12-20T09:52:44.089" v="8316" actId="1076"/>
          <ac:spMkLst>
            <pc:docMk/>
            <pc:sldMk cId="584346639" sldId="397"/>
            <ac:spMk id="13" creationId="{2147784E-11D9-72AB-290F-793C1AD3E515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4" creationId="{A65615E1-309D-964F-A021-0E1319B6C64F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5" creationId="{CD3A72F5-9567-944C-772E-5007FFA86252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6" creationId="{A86C6BF2-D09B-31A9-2DED-7DC90456C1D0}"/>
          </ac:spMkLst>
        </pc:spChg>
        <pc:spChg chg="add mod">
          <ac:chgData name="Teuku Raja Irfan Radarma" userId="cf428174-95ba-4576-8554-3a3b8ffa52b7" providerId="ADAL" clId="{8FD40318-CEC9-4109-A0B5-7BC7DF4F9FEC}" dt="2023-12-20T09:55:31.250" v="8437" actId="20577"/>
          <ac:spMkLst>
            <pc:docMk/>
            <pc:sldMk cId="584346639" sldId="397"/>
            <ac:spMk id="17" creationId="{7DCE01DB-1B3F-A24C-B59E-4A0AF1C6DE5E}"/>
          </ac:spMkLst>
        </pc:spChg>
        <pc:spChg chg="add del mod">
          <ac:chgData name="Teuku Raja Irfan Radarma" userId="cf428174-95ba-4576-8554-3a3b8ffa52b7" providerId="ADAL" clId="{8FD40318-CEC9-4109-A0B5-7BC7DF4F9FEC}" dt="2023-12-20T09:55:18.981" v="8424" actId="478"/>
          <ac:spMkLst>
            <pc:docMk/>
            <pc:sldMk cId="584346639" sldId="397"/>
            <ac:spMk id="18" creationId="{6A6F3895-2E3F-C29F-8A6F-986680FE72CC}"/>
          </ac:spMkLst>
        </pc:spChg>
        <pc:spChg chg="add mod">
          <ac:chgData name="Teuku Raja Irfan Radarma" userId="cf428174-95ba-4576-8554-3a3b8ffa52b7" providerId="ADAL" clId="{8FD40318-CEC9-4109-A0B5-7BC7DF4F9FEC}" dt="2023-12-20T09:55:25.091" v="8426" actId="571"/>
          <ac:spMkLst>
            <pc:docMk/>
            <pc:sldMk cId="584346639" sldId="397"/>
            <ac:spMk id="19" creationId="{4F1D5BE5-BBDB-E741-0758-AA1080D47714}"/>
          </ac:spMkLst>
        </pc:spChg>
        <pc:spChg chg="add mod">
          <ac:chgData name="Teuku Raja Irfan Radarma" userId="cf428174-95ba-4576-8554-3a3b8ffa52b7" providerId="ADAL" clId="{8FD40318-CEC9-4109-A0B5-7BC7DF4F9FEC}" dt="2023-12-20T09:56:21.853" v="8535" actId="20577"/>
          <ac:spMkLst>
            <pc:docMk/>
            <pc:sldMk cId="584346639" sldId="397"/>
            <ac:spMk id="20" creationId="{8866B636-914D-F0BF-155F-D2370004E454}"/>
          </ac:spMkLst>
        </pc:spChg>
      </pc:sldChg>
      <pc:sldChg chg="modSp add del mod">
        <pc:chgData name="Teuku Raja Irfan Radarma" userId="cf428174-95ba-4576-8554-3a3b8ffa52b7" providerId="ADAL" clId="{8FD40318-CEC9-4109-A0B5-7BC7DF4F9FEC}" dt="2023-12-20T09:44:59.741" v="7811" actId="47"/>
        <pc:sldMkLst>
          <pc:docMk/>
          <pc:sldMk cId="2521731609" sldId="397"/>
        </pc:sldMkLst>
        <pc:spChg chg="mod">
          <ac:chgData name="Teuku Raja Irfan Radarma" userId="cf428174-95ba-4576-8554-3a3b8ffa52b7" providerId="ADAL" clId="{8FD40318-CEC9-4109-A0B5-7BC7DF4F9FEC}" dt="2023-12-20T09:42:45.201" v="7736" actId="20577"/>
          <ac:spMkLst>
            <pc:docMk/>
            <pc:sldMk cId="2521731609" sldId="397"/>
            <ac:spMk id="2" creationId="{E3DA72F3-D819-F330-936C-607A7BF57911}"/>
          </ac:spMkLst>
        </pc:spChg>
        <pc:spChg chg="mod">
          <ac:chgData name="Teuku Raja Irfan Radarma" userId="cf428174-95ba-4576-8554-3a3b8ffa52b7" providerId="ADAL" clId="{8FD40318-CEC9-4109-A0B5-7BC7DF4F9FEC}" dt="2023-12-20T09:44:56.840" v="7810" actId="20577"/>
          <ac:spMkLst>
            <pc:docMk/>
            <pc:sldMk cId="2521731609" sldId="397"/>
            <ac:spMk id="8" creationId="{C4A14B52-5AD6-CA38-50BF-3407DA05FC34}"/>
          </ac:spMkLst>
        </pc:spChg>
      </pc:sldChg>
      <pc:sldChg chg="addSp delSp modSp new del mod">
        <pc:chgData name="Teuku Raja Irfan Radarma" userId="cf428174-95ba-4576-8554-3a3b8ffa52b7" providerId="ADAL" clId="{8FD40318-CEC9-4109-A0B5-7BC7DF4F9FEC}" dt="2023-12-20T10:54:14.754" v="9042" actId="47"/>
        <pc:sldMkLst>
          <pc:docMk/>
          <pc:sldMk cId="3766821399" sldId="398"/>
        </pc:sldMkLst>
        <pc:spChg chg="mod">
          <ac:chgData name="Teuku Raja Irfan Radarma" userId="cf428174-95ba-4576-8554-3a3b8ffa52b7" providerId="ADAL" clId="{8FD40318-CEC9-4109-A0B5-7BC7DF4F9FEC}" dt="2023-12-20T10:46:03.534" v="8652" actId="20577"/>
          <ac:spMkLst>
            <pc:docMk/>
            <pc:sldMk cId="3766821399" sldId="398"/>
            <ac:spMk id="2" creationId="{5EDE8D2A-15BD-EBD3-42DD-270499DCDFC8}"/>
          </ac:spMkLst>
        </pc:spChg>
        <pc:spChg chg="del">
          <ac:chgData name="Teuku Raja Irfan Radarma" userId="cf428174-95ba-4576-8554-3a3b8ffa52b7" providerId="ADAL" clId="{8FD40318-CEC9-4109-A0B5-7BC7DF4F9FEC}" dt="2023-12-20T10:44:16.342" v="8544" actId="478"/>
          <ac:spMkLst>
            <pc:docMk/>
            <pc:sldMk cId="3766821399" sldId="398"/>
            <ac:spMk id="3" creationId="{2783B829-58F0-37E2-A332-DD6D94F1A646}"/>
          </ac:spMkLst>
        </pc:spChg>
        <pc:spChg chg="add mod">
          <ac:chgData name="Teuku Raja Irfan Radarma" userId="cf428174-95ba-4576-8554-3a3b8ffa52b7" providerId="ADAL" clId="{8FD40318-CEC9-4109-A0B5-7BC7DF4F9FEC}" dt="2023-12-20T10:53:11.855" v="9017" actId="1076"/>
          <ac:spMkLst>
            <pc:docMk/>
            <pc:sldMk cId="3766821399" sldId="398"/>
            <ac:spMk id="6" creationId="{DC6B8FD4-807B-B9A1-6705-422D0A4D0403}"/>
          </ac:spMkLst>
        </pc:spChg>
        <pc:spChg chg="add mod">
          <ac:chgData name="Teuku Raja Irfan Radarma" userId="cf428174-95ba-4576-8554-3a3b8ffa52b7" providerId="ADAL" clId="{8FD40318-CEC9-4109-A0B5-7BC7DF4F9FEC}" dt="2023-12-20T10:50:55.513" v="8870" actId="14100"/>
          <ac:spMkLst>
            <pc:docMk/>
            <pc:sldMk cId="3766821399" sldId="398"/>
            <ac:spMk id="7" creationId="{FD79814A-10F1-9808-B0BE-E948F513AD4A}"/>
          </ac:spMkLst>
        </pc:spChg>
        <pc:spChg chg="add del">
          <ac:chgData name="Teuku Raja Irfan Radarma" userId="cf428174-95ba-4576-8554-3a3b8ffa52b7" providerId="ADAL" clId="{8FD40318-CEC9-4109-A0B5-7BC7DF4F9FEC}" dt="2023-12-20T10:50:44.859" v="8868" actId="11529"/>
          <ac:spMkLst>
            <pc:docMk/>
            <pc:sldMk cId="3766821399" sldId="398"/>
            <ac:spMk id="8" creationId="{C95A6AF2-A028-022A-EF78-12A14CBDEC68}"/>
          </ac:spMkLst>
        </pc:spChg>
        <pc:spChg chg="add mod">
          <ac:chgData name="Teuku Raja Irfan Radarma" userId="cf428174-95ba-4576-8554-3a3b8ffa52b7" providerId="ADAL" clId="{8FD40318-CEC9-4109-A0B5-7BC7DF4F9FEC}" dt="2023-12-20T10:51:28.819" v="8936" actId="1076"/>
          <ac:spMkLst>
            <pc:docMk/>
            <pc:sldMk cId="3766821399" sldId="398"/>
            <ac:spMk id="9" creationId="{F64410D4-9942-9313-32FC-274E5100A977}"/>
          </ac:spMkLst>
        </pc:spChg>
        <pc:spChg chg="add mod">
          <ac:chgData name="Teuku Raja Irfan Radarma" userId="cf428174-95ba-4576-8554-3a3b8ffa52b7" providerId="ADAL" clId="{8FD40318-CEC9-4109-A0B5-7BC7DF4F9FEC}" dt="2023-12-20T10:52:02.898" v="8990" actId="1076"/>
          <ac:spMkLst>
            <pc:docMk/>
            <pc:sldMk cId="3766821399" sldId="398"/>
            <ac:spMk id="10" creationId="{D5C65554-BDBE-6914-4A4B-258CCBC246CB}"/>
          </ac:spMkLst>
        </pc:spChg>
        <pc:spChg chg="add mod">
          <ac:chgData name="Teuku Raja Irfan Radarma" userId="cf428174-95ba-4576-8554-3a3b8ffa52b7" providerId="ADAL" clId="{8FD40318-CEC9-4109-A0B5-7BC7DF4F9FEC}" dt="2023-12-20T10:52:11.683" v="8992" actId="14100"/>
          <ac:spMkLst>
            <pc:docMk/>
            <pc:sldMk cId="3766821399" sldId="398"/>
            <ac:spMk id="11" creationId="{A2295CEF-F0A6-3C88-3CFB-A8B433BE8DE8}"/>
          </ac:spMkLst>
        </pc:spChg>
        <pc:spChg chg="add mod">
          <ac:chgData name="Teuku Raja Irfan Radarma" userId="cf428174-95ba-4576-8554-3a3b8ffa52b7" providerId="ADAL" clId="{8FD40318-CEC9-4109-A0B5-7BC7DF4F9FEC}" dt="2023-12-20T10:52:34.172" v="8999" actId="14100"/>
          <ac:spMkLst>
            <pc:docMk/>
            <pc:sldMk cId="3766821399" sldId="398"/>
            <ac:spMk id="12" creationId="{D2098269-FA97-D23D-E1F8-B6A31DAA5E72}"/>
          </ac:spMkLst>
        </pc:spChg>
        <pc:spChg chg="add mod">
          <ac:chgData name="Teuku Raja Irfan Radarma" userId="cf428174-95ba-4576-8554-3a3b8ffa52b7" providerId="ADAL" clId="{8FD40318-CEC9-4109-A0B5-7BC7DF4F9FEC}" dt="2023-12-20T10:52:48.643" v="9014" actId="1076"/>
          <ac:spMkLst>
            <pc:docMk/>
            <pc:sldMk cId="3766821399" sldId="398"/>
            <ac:spMk id="13" creationId="{F265A5FE-9F03-978F-7229-255BE7E1EABE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10:52:26.053" v="8997" actId="1076"/>
          <ac:graphicFrameMkLst>
            <pc:docMk/>
            <pc:sldMk cId="3766821399" sldId="398"/>
            <ac:graphicFrameMk id="5" creationId="{7BAABB81-BC00-9BC2-5CA6-46958F2D0FA8}"/>
          </ac:graphicFrameMkLst>
        </pc:graphicFrameChg>
      </pc:sldChg>
      <pc:sldChg chg="modSp add mod ord">
        <pc:chgData name="Teuku Raja Irfan Radarma" userId="cf428174-95ba-4576-8554-3a3b8ffa52b7" providerId="ADAL" clId="{8FD40318-CEC9-4109-A0B5-7BC7DF4F9FEC}" dt="2023-12-21T02:29:50.567" v="10583" actId="20577"/>
        <pc:sldMkLst>
          <pc:docMk/>
          <pc:sldMk cId="1218974187" sldId="399"/>
        </pc:sldMkLst>
        <pc:spChg chg="mod">
          <ac:chgData name="Teuku Raja Irfan Radarma" userId="cf428174-95ba-4576-8554-3a3b8ffa52b7" providerId="ADAL" clId="{8FD40318-CEC9-4109-A0B5-7BC7DF4F9FEC}" dt="2023-12-20T10:56:02.362" v="9067" actId="1076"/>
          <ac:spMkLst>
            <pc:docMk/>
            <pc:sldMk cId="1218974187" sldId="399"/>
            <ac:spMk id="6" creationId="{DC6B8FD4-807B-B9A1-6705-422D0A4D0403}"/>
          </ac:spMkLst>
        </pc:spChg>
        <pc:spChg chg="mod">
          <ac:chgData name="Teuku Raja Irfan Radarma" userId="cf428174-95ba-4576-8554-3a3b8ffa52b7" providerId="ADAL" clId="{8FD40318-CEC9-4109-A0B5-7BC7DF4F9FEC}" dt="2023-12-20T10:56:28.635" v="9070" actId="1076"/>
          <ac:spMkLst>
            <pc:docMk/>
            <pc:sldMk cId="1218974187" sldId="399"/>
            <ac:spMk id="7" creationId="{FD79814A-10F1-9808-B0BE-E948F513AD4A}"/>
          </ac:spMkLst>
        </pc:spChg>
        <pc:spChg chg="mod">
          <ac:chgData name="Teuku Raja Irfan Radarma" userId="cf428174-95ba-4576-8554-3a3b8ffa52b7" providerId="ADAL" clId="{8FD40318-CEC9-4109-A0B5-7BC7DF4F9FEC}" dt="2023-12-20T10:56:28.635" v="9070" actId="1076"/>
          <ac:spMkLst>
            <pc:docMk/>
            <pc:sldMk cId="1218974187" sldId="399"/>
            <ac:spMk id="9" creationId="{F64410D4-9942-9313-32FC-274E5100A977}"/>
          </ac:spMkLst>
        </pc:spChg>
        <pc:spChg chg="mod">
          <ac:chgData name="Teuku Raja Irfan Radarma" userId="cf428174-95ba-4576-8554-3a3b8ffa52b7" providerId="ADAL" clId="{8FD40318-CEC9-4109-A0B5-7BC7DF4F9FEC}" dt="2023-12-20T10:56:28.635" v="9070" actId="1076"/>
          <ac:spMkLst>
            <pc:docMk/>
            <pc:sldMk cId="1218974187" sldId="399"/>
            <ac:spMk id="10" creationId="{D5C65554-BDBE-6914-4A4B-258CCBC246CB}"/>
          </ac:spMkLst>
        </pc:spChg>
        <pc:spChg chg="mod">
          <ac:chgData name="Teuku Raja Irfan Radarma" userId="cf428174-95ba-4576-8554-3a3b8ffa52b7" providerId="ADAL" clId="{8FD40318-CEC9-4109-A0B5-7BC7DF4F9FEC}" dt="2023-12-20T10:56:28.635" v="9070" actId="1076"/>
          <ac:spMkLst>
            <pc:docMk/>
            <pc:sldMk cId="1218974187" sldId="399"/>
            <ac:spMk id="11" creationId="{A2295CEF-F0A6-3C88-3CFB-A8B433BE8DE8}"/>
          </ac:spMkLst>
        </pc:spChg>
        <pc:spChg chg="mod">
          <ac:chgData name="Teuku Raja Irfan Radarma" userId="cf428174-95ba-4576-8554-3a3b8ffa52b7" providerId="ADAL" clId="{8FD40318-CEC9-4109-A0B5-7BC7DF4F9FEC}" dt="2023-12-21T02:28:35.719" v="10576" actId="14100"/>
          <ac:spMkLst>
            <pc:docMk/>
            <pc:sldMk cId="1218974187" sldId="399"/>
            <ac:spMk id="12" creationId="{D2098269-FA97-D23D-E1F8-B6A31DAA5E72}"/>
          </ac:spMkLst>
        </pc:spChg>
        <pc:spChg chg="mod">
          <ac:chgData name="Teuku Raja Irfan Radarma" userId="cf428174-95ba-4576-8554-3a3b8ffa52b7" providerId="ADAL" clId="{8FD40318-CEC9-4109-A0B5-7BC7DF4F9FEC}" dt="2023-12-21T02:28:38.823" v="10577" actId="1076"/>
          <ac:spMkLst>
            <pc:docMk/>
            <pc:sldMk cId="1218974187" sldId="399"/>
            <ac:spMk id="13" creationId="{F265A5FE-9F03-978F-7229-255BE7E1EABE}"/>
          </ac:spMkLst>
        </pc:spChg>
        <pc:graphicFrameChg chg="mod modGraphic">
          <ac:chgData name="Teuku Raja Irfan Radarma" userId="cf428174-95ba-4576-8554-3a3b8ffa52b7" providerId="ADAL" clId="{8FD40318-CEC9-4109-A0B5-7BC7DF4F9FEC}" dt="2023-12-21T02:29:50.567" v="10583" actId="20577"/>
          <ac:graphicFrameMkLst>
            <pc:docMk/>
            <pc:sldMk cId="1218974187" sldId="399"/>
            <ac:graphicFrameMk id="5" creationId="{7BAABB81-BC00-9BC2-5CA6-46958F2D0FA8}"/>
          </ac:graphicFrameMkLst>
        </pc:graphicFrameChg>
      </pc:sldChg>
      <pc:sldChg chg="addSp delSp modSp add del mod">
        <pc:chgData name="Teuku Raja Irfan Radarma" userId="cf428174-95ba-4576-8554-3a3b8ffa52b7" providerId="ADAL" clId="{8FD40318-CEC9-4109-A0B5-7BC7DF4F9FEC}" dt="2023-12-20T11:00:17.500" v="9249" actId="47"/>
        <pc:sldMkLst>
          <pc:docMk/>
          <pc:sldMk cId="3359199107" sldId="400"/>
        </pc:sldMkLst>
        <pc:spChg chg="add mod">
          <ac:chgData name="Teuku Raja Irfan Radarma" userId="cf428174-95ba-4576-8554-3a3b8ffa52b7" providerId="ADAL" clId="{8FD40318-CEC9-4109-A0B5-7BC7DF4F9FEC}" dt="2023-12-20T10:57:44.734" v="9187" actId="20577"/>
          <ac:spMkLst>
            <pc:docMk/>
            <pc:sldMk cId="3359199107" sldId="400"/>
            <ac:spMk id="3" creationId="{A917C055-570A-C502-38AE-AC365BBA2AE3}"/>
          </ac:spMkLst>
        </pc:spChg>
        <pc:spChg chg="del">
          <ac:chgData name="Teuku Raja Irfan Radarma" userId="cf428174-95ba-4576-8554-3a3b8ffa52b7" providerId="ADAL" clId="{8FD40318-CEC9-4109-A0B5-7BC7DF4F9FEC}" dt="2023-12-20T10:56:21.074" v="9068" actId="478"/>
          <ac:spMkLst>
            <pc:docMk/>
            <pc:sldMk cId="3359199107" sldId="400"/>
            <ac:spMk id="6" creationId="{DC6B8FD4-807B-B9A1-6705-422D0A4D0403}"/>
          </ac:spMkLst>
        </pc:spChg>
        <pc:spChg chg="del">
          <ac:chgData name="Teuku Raja Irfan Radarma" userId="cf428174-95ba-4576-8554-3a3b8ffa52b7" providerId="ADAL" clId="{8FD40318-CEC9-4109-A0B5-7BC7DF4F9FEC}" dt="2023-12-20T10:56:34.529" v="9071" actId="478"/>
          <ac:spMkLst>
            <pc:docMk/>
            <pc:sldMk cId="3359199107" sldId="400"/>
            <ac:spMk id="7" creationId="{FD79814A-10F1-9808-B0BE-E948F513AD4A}"/>
          </ac:spMkLst>
        </pc:spChg>
        <pc:spChg chg="del mod">
          <ac:chgData name="Teuku Raja Irfan Radarma" userId="cf428174-95ba-4576-8554-3a3b8ffa52b7" providerId="ADAL" clId="{8FD40318-CEC9-4109-A0B5-7BC7DF4F9FEC}" dt="2023-12-20T10:56:34.529" v="9071" actId="478"/>
          <ac:spMkLst>
            <pc:docMk/>
            <pc:sldMk cId="3359199107" sldId="400"/>
            <ac:spMk id="9" creationId="{F64410D4-9942-9313-32FC-274E5100A977}"/>
          </ac:spMkLst>
        </pc:spChg>
        <pc:spChg chg="del mod">
          <ac:chgData name="Teuku Raja Irfan Radarma" userId="cf428174-95ba-4576-8554-3a3b8ffa52b7" providerId="ADAL" clId="{8FD40318-CEC9-4109-A0B5-7BC7DF4F9FEC}" dt="2023-12-20T10:56:34.529" v="9071" actId="478"/>
          <ac:spMkLst>
            <pc:docMk/>
            <pc:sldMk cId="3359199107" sldId="400"/>
            <ac:spMk id="10" creationId="{D5C65554-BDBE-6914-4A4B-258CCBC246CB}"/>
          </ac:spMkLst>
        </pc:spChg>
        <pc:spChg chg="del">
          <ac:chgData name="Teuku Raja Irfan Radarma" userId="cf428174-95ba-4576-8554-3a3b8ffa52b7" providerId="ADAL" clId="{8FD40318-CEC9-4109-A0B5-7BC7DF4F9FEC}" dt="2023-12-20T10:56:34.529" v="9071" actId="478"/>
          <ac:spMkLst>
            <pc:docMk/>
            <pc:sldMk cId="3359199107" sldId="400"/>
            <ac:spMk id="11" creationId="{A2295CEF-F0A6-3C88-3CFB-A8B433BE8DE8}"/>
          </ac:spMkLst>
        </pc:spChg>
        <pc:spChg chg="del">
          <ac:chgData name="Teuku Raja Irfan Radarma" userId="cf428174-95ba-4576-8554-3a3b8ffa52b7" providerId="ADAL" clId="{8FD40318-CEC9-4109-A0B5-7BC7DF4F9FEC}" dt="2023-12-20T10:56:41.245" v="9072" actId="478"/>
          <ac:spMkLst>
            <pc:docMk/>
            <pc:sldMk cId="3359199107" sldId="400"/>
            <ac:spMk id="12" creationId="{D2098269-FA97-D23D-E1F8-B6A31DAA5E72}"/>
          </ac:spMkLst>
        </pc:spChg>
        <pc:spChg chg="del">
          <ac:chgData name="Teuku Raja Irfan Radarma" userId="cf428174-95ba-4576-8554-3a3b8ffa52b7" providerId="ADAL" clId="{8FD40318-CEC9-4109-A0B5-7BC7DF4F9FEC}" dt="2023-12-20T10:56:41.245" v="9072" actId="478"/>
          <ac:spMkLst>
            <pc:docMk/>
            <pc:sldMk cId="3359199107" sldId="400"/>
            <ac:spMk id="13" creationId="{F265A5FE-9F03-978F-7229-255BE7E1EABE}"/>
          </ac:spMkLst>
        </pc:spChg>
        <pc:graphicFrameChg chg="mod modGraphic">
          <ac:chgData name="Teuku Raja Irfan Radarma" userId="cf428174-95ba-4576-8554-3a3b8ffa52b7" providerId="ADAL" clId="{8FD40318-CEC9-4109-A0B5-7BC7DF4F9FEC}" dt="2023-12-20T10:57:21.294" v="9136" actId="20577"/>
          <ac:graphicFrameMkLst>
            <pc:docMk/>
            <pc:sldMk cId="3359199107" sldId="400"/>
            <ac:graphicFrameMk id="5" creationId="{7BAABB81-BC00-9BC2-5CA6-46958F2D0FA8}"/>
          </ac:graphicFrameMkLst>
        </pc:graphicFrameChg>
      </pc:sldChg>
      <pc:sldChg chg="modSp add del mod">
        <pc:chgData name="Teuku Raja Irfan Radarma" userId="cf428174-95ba-4576-8554-3a3b8ffa52b7" providerId="ADAL" clId="{8FD40318-CEC9-4109-A0B5-7BC7DF4F9FEC}" dt="2023-12-20T11:01:25.451" v="9289" actId="47"/>
        <pc:sldMkLst>
          <pc:docMk/>
          <pc:sldMk cId="3063656811" sldId="401"/>
        </pc:sldMkLst>
        <pc:graphicFrameChg chg="modGraphic">
          <ac:chgData name="Teuku Raja Irfan Radarma" userId="cf428174-95ba-4576-8554-3a3b8ffa52b7" providerId="ADAL" clId="{8FD40318-CEC9-4109-A0B5-7BC7DF4F9FEC}" dt="2023-12-20T10:58:29.896" v="9228" actId="20577"/>
          <ac:graphicFrameMkLst>
            <pc:docMk/>
            <pc:sldMk cId="3063656811" sldId="401"/>
            <ac:graphicFrameMk id="5" creationId="{7BAABB81-BC00-9BC2-5CA6-46958F2D0FA8}"/>
          </ac:graphicFrameMkLst>
        </pc:graphicFrameChg>
      </pc:sldChg>
      <pc:sldChg chg="addSp delSp modSp new del mod">
        <pc:chgData name="Teuku Raja Irfan Radarma" userId="cf428174-95ba-4576-8554-3a3b8ffa52b7" providerId="ADAL" clId="{8FD40318-CEC9-4109-A0B5-7BC7DF4F9FEC}" dt="2023-12-20T11:01:23.474" v="9288" actId="47"/>
        <pc:sldMkLst>
          <pc:docMk/>
          <pc:sldMk cId="1813723433" sldId="402"/>
        </pc:sldMkLst>
        <pc:spChg chg="mod">
          <ac:chgData name="Teuku Raja Irfan Radarma" userId="cf428174-95ba-4576-8554-3a3b8ffa52b7" providerId="ADAL" clId="{8FD40318-CEC9-4109-A0B5-7BC7DF4F9FEC}" dt="2023-12-20T10:58:44.288" v="9230"/>
          <ac:spMkLst>
            <pc:docMk/>
            <pc:sldMk cId="1813723433" sldId="402"/>
            <ac:spMk id="2" creationId="{50BFCEA4-46F5-0C58-DAF3-CDEE3A087D38}"/>
          </ac:spMkLst>
        </pc:spChg>
        <pc:spChg chg="del">
          <ac:chgData name="Teuku Raja Irfan Radarma" userId="cf428174-95ba-4576-8554-3a3b8ffa52b7" providerId="ADAL" clId="{8FD40318-CEC9-4109-A0B5-7BC7DF4F9FEC}" dt="2023-12-20T10:58:52.037" v="9231" actId="478"/>
          <ac:spMkLst>
            <pc:docMk/>
            <pc:sldMk cId="1813723433" sldId="402"/>
            <ac:spMk id="4" creationId="{62EA335E-D91D-5C52-746E-6F1E395C5EE6}"/>
          </ac:spMkLst>
        </pc:spChg>
        <pc:spChg chg="add mod">
          <ac:chgData name="Teuku Raja Irfan Radarma" userId="cf428174-95ba-4576-8554-3a3b8ffa52b7" providerId="ADAL" clId="{8FD40318-CEC9-4109-A0B5-7BC7DF4F9FEC}" dt="2023-12-20T10:58:54.276" v="9233" actId="207"/>
          <ac:spMkLst>
            <pc:docMk/>
            <pc:sldMk cId="1813723433" sldId="402"/>
            <ac:spMk id="5" creationId="{9510A790-DE99-E021-8368-B10E9475746E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11:00:13.844" v="9248" actId="242"/>
          <ac:graphicFrameMkLst>
            <pc:docMk/>
            <pc:sldMk cId="1813723433" sldId="402"/>
            <ac:graphicFrameMk id="6" creationId="{914ADD8F-B2EE-A1C7-2D3A-546F622484F0}"/>
          </ac:graphicFrameMkLst>
        </pc:graphicFrameChg>
      </pc:sldChg>
      <pc:sldChg chg="addSp modSp add mod ord">
        <pc:chgData name="Teuku Raja Irfan Radarma" userId="cf428174-95ba-4576-8554-3a3b8ffa52b7" providerId="ADAL" clId="{8FD40318-CEC9-4109-A0B5-7BC7DF4F9FEC}" dt="2023-12-20T11:02:04.515" v="9299" actId="20577"/>
        <pc:sldMkLst>
          <pc:docMk/>
          <pc:sldMk cId="1348795537" sldId="403"/>
        </pc:sldMkLst>
        <pc:spChg chg="mod">
          <ac:chgData name="Teuku Raja Irfan Radarma" userId="cf428174-95ba-4576-8554-3a3b8ffa52b7" providerId="ADAL" clId="{8FD40318-CEC9-4109-A0B5-7BC7DF4F9FEC}" dt="2023-12-20T11:00:50.434" v="9257" actId="1076"/>
          <ac:spMkLst>
            <pc:docMk/>
            <pc:sldMk cId="1348795537" sldId="403"/>
            <ac:spMk id="2" creationId="{50BFCEA4-46F5-0C58-DAF3-CDEE3A087D38}"/>
          </ac:spMkLst>
        </pc:spChg>
        <pc:spChg chg="add mod">
          <ac:chgData name="Teuku Raja Irfan Radarma" userId="cf428174-95ba-4576-8554-3a3b8ffa52b7" providerId="ADAL" clId="{8FD40318-CEC9-4109-A0B5-7BC7DF4F9FEC}" dt="2023-12-20T11:01:00.286" v="9259" actId="1076"/>
          <ac:spMkLst>
            <pc:docMk/>
            <pc:sldMk cId="1348795537" sldId="403"/>
            <ac:spMk id="4" creationId="{DE5619BD-2146-B0D2-4058-7F13D2743582}"/>
          </ac:spMkLst>
        </pc:spChg>
        <pc:spChg chg="mod">
          <ac:chgData name="Teuku Raja Irfan Radarma" userId="cf428174-95ba-4576-8554-3a3b8ffa52b7" providerId="ADAL" clId="{8FD40318-CEC9-4109-A0B5-7BC7DF4F9FEC}" dt="2023-12-20T11:00:54.198" v="9258" actId="1076"/>
          <ac:spMkLst>
            <pc:docMk/>
            <pc:sldMk cId="1348795537" sldId="403"/>
            <ac:spMk id="5" creationId="{9510A790-DE99-E021-8368-B10E9475746E}"/>
          </ac:spMkLst>
        </pc:spChg>
        <pc:spChg chg="add mod">
          <ac:chgData name="Teuku Raja Irfan Radarma" userId="cf428174-95ba-4576-8554-3a3b8ffa52b7" providerId="ADAL" clId="{8FD40318-CEC9-4109-A0B5-7BC7DF4F9FEC}" dt="2023-12-20T11:02:01.001" v="9297" actId="1076"/>
          <ac:spMkLst>
            <pc:docMk/>
            <pc:sldMk cId="1348795537" sldId="403"/>
            <ac:spMk id="8" creationId="{B05221FC-B55E-C200-77A2-67D4D76A2408}"/>
          </ac:spMkLst>
        </pc:spChg>
        <pc:spChg chg="add mod">
          <ac:chgData name="Teuku Raja Irfan Radarma" userId="cf428174-95ba-4576-8554-3a3b8ffa52b7" providerId="ADAL" clId="{8FD40318-CEC9-4109-A0B5-7BC7DF4F9FEC}" dt="2023-12-20T11:02:04.515" v="9299" actId="20577"/>
          <ac:spMkLst>
            <pc:docMk/>
            <pc:sldMk cId="1348795537" sldId="403"/>
            <ac:spMk id="9" creationId="{BC8641C3-FE7F-DAA5-B21E-D031C622E81D}"/>
          </ac:spMkLst>
        </pc:spChg>
        <pc:graphicFrameChg chg="mod">
          <ac:chgData name="Teuku Raja Irfan Radarma" userId="cf428174-95ba-4576-8554-3a3b8ffa52b7" providerId="ADAL" clId="{8FD40318-CEC9-4109-A0B5-7BC7DF4F9FEC}" dt="2023-12-20T11:00:54.198" v="9258" actId="1076"/>
          <ac:graphicFrameMkLst>
            <pc:docMk/>
            <pc:sldMk cId="1348795537" sldId="403"/>
            <ac:graphicFrameMk id="6" creationId="{914ADD8F-B2EE-A1C7-2D3A-546F622484F0}"/>
          </ac:graphicFrameMkLst>
        </pc:graphicFrameChg>
        <pc:graphicFrameChg chg="add mod modGraphic">
          <ac:chgData name="Teuku Raja Irfan Radarma" userId="cf428174-95ba-4576-8554-3a3b8ffa52b7" providerId="ADAL" clId="{8FD40318-CEC9-4109-A0B5-7BC7DF4F9FEC}" dt="2023-12-20T11:01:21.120" v="9287"/>
          <ac:graphicFrameMkLst>
            <pc:docMk/>
            <pc:sldMk cId="1348795537" sldId="403"/>
            <ac:graphicFrameMk id="7" creationId="{65C9B4D4-3CD4-6C04-B87B-1F6DA70089AB}"/>
          </ac:graphicFrameMkLst>
        </pc:graphicFrameChg>
      </pc:sldChg>
      <pc:sldChg chg="addSp delSp modSp new mod modAnim">
        <pc:chgData name="Teuku Raja Irfan Radarma" userId="cf428174-95ba-4576-8554-3a3b8ffa52b7" providerId="ADAL" clId="{8FD40318-CEC9-4109-A0B5-7BC7DF4F9FEC}" dt="2023-12-20T11:23:31.839" v="9512" actId="20577"/>
        <pc:sldMkLst>
          <pc:docMk/>
          <pc:sldMk cId="1435564111" sldId="404"/>
        </pc:sldMkLst>
        <pc:spChg chg="mod">
          <ac:chgData name="Teuku Raja Irfan Radarma" userId="cf428174-95ba-4576-8554-3a3b8ffa52b7" providerId="ADAL" clId="{8FD40318-CEC9-4109-A0B5-7BC7DF4F9FEC}" dt="2023-12-20T11:23:31.839" v="9512" actId="20577"/>
          <ac:spMkLst>
            <pc:docMk/>
            <pc:sldMk cId="1435564111" sldId="404"/>
            <ac:spMk id="2" creationId="{A7F8C551-86A8-3986-D63E-7A083AA77757}"/>
          </ac:spMkLst>
        </pc:spChg>
        <pc:spChg chg="del">
          <ac:chgData name="Teuku Raja Irfan Radarma" userId="cf428174-95ba-4576-8554-3a3b8ffa52b7" providerId="ADAL" clId="{8FD40318-CEC9-4109-A0B5-7BC7DF4F9FEC}" dt="2023-12-20T11:13:15.552" v="9319" actId="478"/>
          <ac:spMkLst>
            <pc:docMk/>
            <pc:sldMk cId="1435564111" sldId="404"/>
            <ac:spMk id="3" creationId="{3F8B0D40-311E-115F-16A9-4EA6CDDFCA87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7" creationId="{8795E49F-6774-0A56-D639-C16191D67153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8" creationId="{86BB300E-556B-4FAC-A79F-BBDF3DAFCCDA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9" creationId="{655B18DA-F49F-8EBA-69F5-618BB451BBC5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10" creationId="{B9D9EDFF-68D0-733B-EE5C-69C35ED51BE7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11" creationId="{BD935B85-2B13-DFBC-ED2E-C348AB1E76B4}"/>
          </ac:spMkLst>
        </pc:spChg>
        <pc:spChg chg="add mod">
          <ac:chgData name="Teuku Raja Irfan Radarma" userId="cf428174-95ba-4576-8554-3a3b8ffa52b7" providerId="ADAL" clId="{8FD40318-CEC9-4109-A0B5-7BC7DF4F9FEC}" dt="2023-12-20T11:20:12.454" v="9424" actId="1076"/>
          <ac:spMkLst>
            <pc:docMk/>
            <pc:sldMk cId="1435564111" sldId="404"/>
            <ac:spMk id="12" creationId="{902930D1-9A01-A9AE-B38D-B17AD8F7D62D}"/>
          </ac:spMkLst>
        </pc:spChg>
        <pc:spChg chg="add mod">
          <ac:chgData name="Teuku Raja Irfan Radarma" userId="cf428174-95ba-4576-8554-3a3b8ffa52b7" providerId="ADAL" clId="{8FD40318-CEC9-4109-A0B5-7BC7DF4F9FEC}" dt="2023-12-20T11:20:12.454" v="9424" actId="1076"/>
          <ac:spMkLst>
            <pc:docMk/>
            <pc:sldMk cId="1435564111" sldId="404"/>
            <ac:spMk id="13" creationId="{8C46D2C2-11E4-C07F-6408-921183948623}"/>
          </ac:spMkLst>
        </pc:spChg>
        <pc:spChg chg="add mod">
          <ac:chgData name="Teuku Raja Irfan Radarma" userId="cf428174-95ba-4576-8554-3a3b8ffa52b7" providerId="ADAL" clId="{8FD40318-CEC9-4109-A0B5-7BC7DF4F9FEC}" dt="2023-12-20T11:20:12.454" v="9424" actId="1076"/>
          <ac:spMkLst>
            <pc:docMk/>
            <pc:sldMk cId="1435564111" sldId="404"/>
            <ac:spMk id="14" creationId="{B95EE5BF-2038-F3DE-8F01-C48FEFE8CC4E}"/>
          </ac:spMkLst>
        </pc:spChg>
        <pc:spChg chg="add mod">
          <ac:chgData name="Teuku Raja Irfan Radarma" userId="cf428174-95ba-4576-8554-3a3b8ffa52b7" providerId="ADAL" clId="{8FD40318-CEC9-4109-A0B5-7BC7DF4F9FEC}" dt="2023-12-20T11:19:01.085" v="9406" actId="571"/>
          <ac:spMkLst>
            <pc:docMk/>
            <pc:sldMk cId="1435564111" sldId="404"/>
            <ac:spMk id="15" creationId="{290BB6CF-5FD9-AD78-1036-40E7B7A16354}"/>
          </ac:spMkLst>
        </pc:spChg>
        <pc:spChg chg="add mod">
          <ac:chgData name="Teuku Raja Irfan Radarma" userId="cf428174-95ba-4576-8554-3a3b8ffa52b7" providerId="ADAL" clId="{8FD40318-CEC9-4109-A0B5-7BC7DF4F9FEC}" dt="2023-12-20T11:21:02.464" v="9438" actId="108"/>
          <ac:spMkLst>
            <pc:docMk/>
            <pc:sldMk cId="1435564111" sldId="404"/>
            <ac:spMk id="16" creationId="{6192F917-0BD8-7E24-23F7-BC6BB5481457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17" creationId="{26C9C3C6-C919-A405-2D72-577EA2EAE523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18" creationId="{C092BAAC-137A-5715-AE41-E434D8C439E2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19" creationId="{18956EFE-6348-0D53-71DB-CCAF179982CC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0" creationId="{97C1F27E-FC56-9FD5-1D55-26000AC8DDA2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1" creationId="{032F0B36-986D-345B-D43B-4F0E77D2104F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2" creationId="{EBB5D20B-B959-81F7-BCF0-D8ABABAC4C71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3" creationId="{8152902C-B445-7842-8751-7E87743F0EAF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4" creationId="{71D79FDE-981B-C721-C04B-00A5087267A5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5" creationId="{83CDCB9B-4CAD-2FC8-B186-717EB31B3556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6" creationId="{9266DA48-42DF-46BF-F11F-593F83FF31B0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7" creationId="{AEB53B26-75A3-9F50-B2B8-6AC12B8856D9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8" creationId="{B7D573D9-9195-6863-9B09-764AA48D6E15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9" creationId="{2AE25BD4-AD7D-7A76-478E-88D51281F6FF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30" creationId="{C185B143-2512-6E93-4D10-27904E83C8A0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31" creationId="{8EF9C70B-BD8B-FA2F-E4C5-E27D0A1FA121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32" creationId="{31A6F710-85D7-8EAC-16A8-7E10512AFF36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4" creationId="{DD1EE4A0-7C18-8B97-58B8-6E4F7DEBC325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5" creationId="{309CAF07-D9B9-8038-7831-ED8BDBBBC99C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6" creationId="{73869F51-03F3-4C2B-076C-CE56DDB7B02D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7" creationId="{C1E2E869-2D29-C8E9-6C90-6E99B470E58F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8" creationId="{BAAFA92D-D125-0CEE-D43A-AA3451835B41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9" creationId="{7A280AE1-B104-5F2E-48E2-ED36CE372C50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40" creationId="{C5865E56-3BAB-10FD-E4CA-CE14A5377F22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41" creationId="{27368D06-554D-4BAF-9E4F-4BD955368264}"/>
          </ac:spMkLst>
        </pc:spChg>
        <pc:spChg chg="add del mod">
          <ac:chgData name="Teuku Raja Irfan Radarma" userId="cf428174-95ba-4576-8554-3a3b8ffa52b7" providerId="ADAL" clId="{8FD40318-CEC9-4109-A0B5-7BC7DF4F9FEC}" dt="2023-12-20T11:20:30.038" v="9435"/>
          <ac:spMkLst>
            <pc:docMk/>
            <pc:sldMk cId="1435564111" sldId="404"/>
            <ac:spMk id="42" creationId="{FFA709AA-77C4-1997-76BC-7A24D963803A}"/>
          </ac:spMkLst>
        </pc:spChg>
        <pc:spChg chg="add mod">
          <ac:chgData name="Teuku Raja Irfan Radarma" userId="cf428174-95ba-4576-8554-3a3b8ffa52b7" providerId="ADAL" clId="{8FD40318-CEC9-4109-A0B5-7BC7DF4F9FEC}" dt="2023-12-20T11:21:21.762" v="9449" actId="1076"/>
          <ac:spMkLst>
            <pc:docMk/>
            <pc:sldMk cId="1435564111" sldId="404"/>
            <ac:spMk id="43" creationId="{AA47FEF4-D287-9D11-8352-865F7013B429}"/>
          </ac:spMkLst>
        </pc:spChg>
        <pc:spChg chg="add mod">
          <ac:chgData name="Teuku Raja Irfan Radarma" userId="cf428174-95ba-4576-8554-3a3b8ffa52b7" providerId="ADAL" clId="{8FD40318-CEC9-4109-A0B5-7BC7DF4F9FEC}" dt="2023-12-20T11:21:33.752" v="9457" actId="20577"/>
          <ac:spMkLst>
            <pc:docMk/>
            <pc:sldMk cId="1435564111" sldId="404"/>
            <ac:spMk id="44" creationId="{6A5BC6D2-3787-14AB-345B-8E720F6E7661}"/>
          </ac:spMkLst>
        </pc:spChg>
        <pc:spChg chg="add mod">
          <ac:chgData name="Teuku Raja Irfan Radarma" userId="cf428174-95ba-4576-8554-3a3b8ffa52b7" providerId="ADAL" clId="{8FD40318-CEC9-4109-A0B5-7BC7DF4F9FEC}" dt="2023-12-20T11:21:42.303" v="9465" actId="20577"/>
          <ac:spMkLst>
            <pc:docMk/>
            <pc:sldMk cId="1435564111" sldId="404"/>
            <ac:spMk id="45" creationId="{38276CD5-2222-4EE3-61CC-809E668B6767}"/>
          </ac:spMkLst>
        </pc:spChg>
        <pc:spChg chg="add mod">
          <ac:chgData name="Teuku Raja Irfan Radarma" userId="cf428174-95ba-4576-8554-3a3b8ffa52b7" providerId="ADAL" clId="{8FD40318-CEC9-4109-A0B5-7BC7DF4F9FEC}" dt="2023-12-20T11:21:58.594" v="9484" actId="20577"/>
          <ac:spMkLst>
            <pc:docMk/>
            <pc:sldMk cId="1435564111" sldId="404"/>
            <ac:spMk id="46" creationId="{1F69C524-153F-9D6C-59AD-0C561C508E3D}"/>
          </ac:spMkLst>
        </pc:spChg>
        <pc:graphicFrameChg chg="add mod">
          <ac:chgData name="Teuku Raja Irfan Radarma" userId="cf428174-95ba-4576-8554-3a3b8ffa52b7" providerId="ADAL" clId="{8FD40318-CEC9-4109-A0B5-7BC7DF4F9FEC}" dt="2023-12-20T11:20:05.943" v="9422" actId="1076"/>
          <ac:graphicFrameMkLst>
            <pc:docMk/>
            <pc:sldMk cId="1435564111" sldId="404"/>
            <ac:graphicFrameMk id="5" creationId="{8431D8A6-D9B2-860D-9440-D53D1B2F4D53}"/>
          </ac:graphicFrameMkLst>
        </pc:graphicFrameChg>
        <pc:graphicFrameChg chg="add mod modGraphic">
          <ac:chgData name="Teuku Raja Irfan Radarma" userId="cf428174-95ba-4576-8554-3a3b8ffa52b7" providerId="ADAL" clId="{8FD40318-CEC9-4109-A0B5-7BC7DF4F9FEC}" dt="2023-12-20T11:20:05.943" v="9422" actId="1076"/>
          <ac:graphicFrameMkLst>
            <pc:docMk/>
            <pc:sldMk cId="1435564111" sldId="404"/>
            <ac:graphicFrameMk id="6" creationId="{198E4EF9-2CCE-BD25-4D68-005686CC607B}"/>
          </ac:graphicFrameMkLst>
        </pc:graphicFrameChg>
        <pc:graphicFrameChg chg="add mod">
          <ac:chgData name="Teuku Raja Irfan Radarma" userId="cf428174-95ba-4576-8554-3a3b8ffa52b7" providerId="ADAL" clId="{8FD40318-CEC9-4109-A0B5-7BC7DF4F9FEC}" dt="2023-12-20T11:20:05.598" v="9421" actId="571"/>
          <ac:graphicFrameMkLst>
            <pc:docMk/>
            <pc:sldMk cId="1435564111" sldId="404"/>
            <ac:graphicFrameMk id="33" creationId="{95AEAF4A-E6BD-04FA-6744-D1F82C78F458}"/>
          </ac:graphicFrameMkLst>
        </pc:graphicFrameChg>
      </pc:sldChg>
      <pc:sldChg chg="addSp delSp modSp new mod">
        <pc:chgData name="Teuku Raja Irfan Radarma" userId="cf428174-95ba-4576-8554-3a3b8ffa52b7" providerId="ADAL" clId="{8FD40318-CEC9-4109-A0B5-7BC7DF4F9FEC}" dt="2023-12-20T11:46:32.584" v="10286" actId="114"/>
        <pc:sldMkLst>
          <pc:docMk/>
          <pc:sldMk cId="1594784992" sldId="405"/>
        </pc:sldMkLst>
        <pc:spChg chg="mod">
          <ac:chgData name="Teuku Raja Irfan Radarma" userId="cf428174-95ba-4576-8554-3a3b8ffa52b7" providerId="ADAL" clId="{8FD40318-CEC9-4109-A0B5-7BC7DF4F9FEC}" dt="2023-12-20T11:46:00.851" v="10212" actId="1076"/>
          <ac:spMkLst>
            <pc:docMk/>
            <pc:sldMk cId="1594784992" sldId="405"/>
            <ac:spMk id="2" creationId="{C7070746-7F7E-D8D9-5A99-9AF2A21AB7D3}"/>
          </ac:spMkLst>
        </pc:spChg>
        <pc:spChg chg="mod">
          <ac:chgData name="Teuku Raja Irfan Radarma" userId="cf428174-95ba-4576-8554-3a3b8ffa52b7" providerId="ADAL" clId="{8FD40318-CEC9-4109-A0B5-7BC7DF4F9FEC}" dt="2023-12-20T11:45:58.183" v="10211" actId="1076"/>
          <ac:spMkLst>
            <pc:docMk/>
            <pc:sldMk cId="1594784992" sldId="405"/>
            <ac:spMk id="3" creationId="{984FCBEE-3134-9122-CE6E-7C10AC32B750}"/>
          </ac:spMkLst>
        </pc:spChg>
        <pc:spChg chg="add mod">
          <ac:chgData name="Teuku Raja Irfan Radarma" userId="cf428174-95ba-4576-8554-3a3b8ffa52b7" providerId="ADAL" clId="{8FD40318-CEC9-4109-A0B5-7BC7DF4F9FEC}" dt="2023-12-20T11:46:05.776" v="10213" actId="1076"/>
          <ac:spMkLst>
            <pc:docMk/>
            <pc:sldMk cId="1594784992" sldId="405"/>
            <ac:spMk id="11" creationId="{D2EB1554-F269-AB77-F124-D5DE5CB591EB}"/>
          </ac:spMkLst>
        </pc:spChg>
        <pc:spChg chg="add mod">
          <ac:chgData name="Teuku Raja Irfan Radarma" userId="cf428174-95ba-4576-8554-3a3b8ffa52b7" providerId="ADAL" clId="{8FD40318-CEC9-4109-A0B5-7BC7DF4F9FEC}" dt="2023-12-20T11:46:05.776" v="10213" actId="1076"/>
          <ac:spMkLst>
            <pc:docMk/>
            <pc:sldMk cId="1594784992" sldId="405"/>
            <ac:spMk id="13" creationId="{ED042147-838B-A197-A667-F4BB34566E72}"/>
          </ac:spMkLst>
        </pc:spChg>
        <pc:spChg chg="add mod">
          <ac:chgData name="Teuku Raja Irfan Radarma" userId="cf428174-95ba-4576-8554-3a3b8ffa52b7" providerId="ADAL" clId="{8FD40318-CEC9-4109-A0B5-7BC7DF4F9FEC}" dt="2023-12-20T11:46:32.584" v="10286" actId="114"/>
          <ac:spMkLst>
            <pc:docMk/>
            <pc:sldMk cId="1594784992" sldId="405"/>
            <ac:spMk id="14" creationId="{017CF7F8-E651-D51B-ACD6-56A0DB7F699D}"/>
          </ac:spMkLst>
        </pc:spChg>
        <pc:graphicFrameChg chg="add del mod">
          <ac:chgData name="Teuku Raja Irfan Radarma" userId="cf428174-95ba-4576-8554-3a3b8ffa52b7" providerId="ADAL" clId="{8FD40318-CEC9-4109-A0B5-7BC7DF4F9FEC}" dt="2023-12-20T11:39:19.780" v="9987"/>
          <ac:graphicFrameMkLst>
            <pc:docMk/>
            <pc:sldMk cId="1594784992" sldId="405"/>
            <ac:graphicFrameMk id="6" creationId="{BB4E546F-43C4-F036-F648-CA4E7656DDBD}"/>
          </ac:graphicFrameMkLst>
        </pc:graphicFrameChg>
        <pc:graphicFrameChg chg="add mod modGraphic">
          <ac:chgData name="Teuku Raja Irfan Radarma" userId="cf428174-95ba-4576-8554-3a3b8ffa52b7" providerId="ADAL" clId="{8FD40318-CEC9-4109-A0B5-7BC7DF4F9FEC}" dt="2023-12-20T11:46:05.776" v="10213" actId="1076"/>
          <ac:graphicFrameMkLst>
            <pc:docMk/>
            <pc:sldMk cId="1594784992" sldId="405"/>
            <ac:graphicFrameMk id="12" creationId="{30386181-7F32-1295-38BF-6D93E556C771}"/>
          </ac:graphicFrameMkLst>
        </pc:graphicFrameChg>
        <pc:picChg chg="add del mod">
          <ac:chgData name="Teuku Raja Irfan Radarma" userId="cf428174-95ba-4576-8554-3a3b8ffa52b7" providerId="ADAL" clId="{8FD40318-CEC9-4109-A0B5-7BC7DF4F9FEC}" dt="2023-12-20T11:39:19.780" v="9987"/>
          <ac:picMkLst>
            <pc:docMk/>
            <pc:sldMk cId="1594784992" sldId="405"/>
            <ac:picMk id="5" creationId="{A8E51DBE-F621-D90C-8D7E-6EECC206D2B7}"/>
          </ac:picMkLst>
        </pc:picChg>
        <pc:picChg chg="add del mod">
          <ac:chgData name="Teuku Raja Irfan Radarma" userId="cf428174-95ba-4576-8554-3a3b8ffa52b7" providerId="ADAL" clId="{8FD40318-CEC9-4109-A0B5-7BC7DF4F9FEC}" dt="2023-12-20T11:39:19.780" v="9987"/>
          <ac:picMkLst>
            <pc:docMk/>
            <pc:sldMk cId="1594784992" sldId="405"/>
            <ac:picMk id="7" creationId="{28A87E1B-1171-6EC2-AC36-058DFD2E6F70}"/>
          </ac:picMkLst>
        </pc:picChg>
        <pc:picChg chg="add del mod">
          <ac:chgData name="Teuku Raja Irfan Radarma" userId="cf428174-95ba-4576-8554-3a3b8ffa52b7" providerId="ADAL" clId="{8FD40318-CEC9-4109-A0B5-7BC7DF4F9FEC}" dt="2023-12-20T11:39:19.780" v="9987"/>
          <ac:picMkLst>
            <pc:docMk/>
            <pc:sldMk cId="1594784992" sldId="405"/>
            <ac:picMk id="8" creationId="{340C4379-0363-89B6-E1F1-BCBBB58C2F63}"/>
          </ac:picMkLst>
        </pc:picChg>
        <pc:picChg chg="add del mod">
          <ac:chgData name="Teuku Raja Irfan Radarma" userId="cf428174-95ba-4576-8554-3a3b8ffa52b7" providerId="ADAL" clId="{8FD40318-CEC9-4109-A0B5-7BC7DF4F9FEC}" dt="2023-12-20T11:39:19.780" v="9987"/>
          <ac:picMkLst>
            <pc:docMk/>
            <pc:sldMk cId="1594784992" sldId="405"/>
            <ac:picMk id="9" creationId="{BEFD5541-A148-15ED-02FF-174E9741A558}"/>
          </ac:picMkLst>
        </pc:picChg>
        <pc:picChg chg="add mod">
          <ac:chgData name="Teuku Raja Irfan Radarma" userId="cf428174-95ba-4576-8554-3a3b8ffa52b7" providerId="ADAL" clId="{8FD40318-CEC9-4109-A0B5-7BC7DF4F9FEC}" dt="2023-12-20T11:46:05.776" v="10213" actId="1076"/>
          <ac:picMkLst>
            <pc:docMk/>
            <pc:sldMk cId="1594784992" sldId="405"/>
            <ac:picMk id="10" creationId="{4074A900-59F6-E64C-0E98-00D3834D0C40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11:54:02.154" v="10485" actId="1076"/>
        <pc:sldMkLst>
          <pc:docMk/>
          <pc:sldMk cId="1814758349" sldId="406"/>
        </pc:sldMkLst>
        <pc:spChg chg="mod">
          <ac:chgData name="Teuku Raja Irfan Radarma" userId="cf428174-95ba-4576-8554-3a3b8ffa52b7" providerId="ADAL" clId="{8FD40318-CEC9-4109-A0B5-7BC7DF4F9FEC}" dt="2023-12-20T11:46:51.131" v="10335" actId="20577"/>
          <ac:spMkLst>
            <pc:docMk/>
            <pc:sldMk cId="1814758349" sldId="406"/>
            <ac:spMk id="2" creationId="{B4AE9ED7-B367-62D5-4B1A-FF4B40ACAA01}"/>
          </ac:spMkLst>
        </pc:spChg>
        <pc:spChg chg="del mod">
          <ac:chgData name="Teuku Raja Irfan Radarma" userId="cf428174-95ba-4576-8554-3a3b8ffa52b7" providerId="ADAL" clId="{8FD40318-CEC9-4109-A0B5-7BC7DF4F9FEC}" dt="2023-12-20T11:47:56.581" v="10360" actId="478"/>
          <ac:spMkLst>
            <pc:docMk/>
            <pc:sldMk cId="1814758349" sldId="406"/>
            <ac:spMk id="3" creationId="{B315B926-D00A-907D-F529-13192C06627D}"/>
          </ac:spMkLst>
        </pc:spChg>
        <pc:spChg chg="add mod">
          <ac:chgData name="Teuku Raja Irfan Radarma" userId="cf428174-95ba-4576-8554-3a3b8ffa52b7" providerId="ADAL" clId="{8FD40318-CEC9-4109-A0B5-7BC7DF4F9FEC}" dt="2023-12-20T11:48:52.681" v="10384" actId="1076"/>
          <ac:spMkLst>
            <pc:docMk/>
            <pc:sldMk cId="1814758349" sldId="406"/>
            <ac:spMk id="7" creationId="{D62417DF-8000-5E01-581C-780B20208736}"/>
          </ac:spMkLst>
        </pc:spChg>
        <pc:spChg chg="add mod">
          <ac:chgData name="Teuku Raja Irfan Radarma" userId="cf428174-95ba-4576-8554-3a3b8ffa52b7" providerId="ADAL" clId="{8FD40318-CEC9-4109-A0B5-7BC7DF4F9FEC}" dt="2023-12-20T11:51:18.466" v="10416" actId="1076"/>
          <ac:spMkLst>
            <pc:docMk/>
            <pc:sldMk cId="1814758349" sldId="406"/>
            <ac:spMk id="10" creationId="{3E851D8C-908E-11C0-9D84-076F21003601}"/>
          </ac:spMkLst>
        </pc:spChg>
        <pc:spChg chg="add mod">
          <ac:chgData name="Teuku Raja Irfan Radarma" userId="cf428174-95ba-4576-8554-3a3b8ffa52b7" providerId="ADAL" clId="{8FD40318-CEC9-4109-A0B5-7BC7DF4F9FEC}" dt="2023-12-20T11:51:18.466" v="10416" actId="1076"/>
          <ac:spMkLst>
            <pc:docMk/>
            <pc:sldMk cId="1814758349" sldId="406"/>
            <ac:spMk id="12" creationId="{55614945-F774-BA11-2DCD-1B3F2316A548}"/>
          </ac:spMkLst>
        </pc:spChg>
        <pc:spChg chg="add mod">
          <ac:chgData name="Teuku Raja Irfan Radarma" userId="cf428174-95ba-4576-8554-3a3b8ffa52b7" providerId="ADAL" clId="{8FD40318-CEC9-4109-A0B5-7BC7DF4F9FEC}" dt="2023-12-20T11:52:04.084" v="10436" actId="20577"/>
          <ac:spMkLst>
            <pc:docMk/>
            <pc:sldMk cId="1814758349" sldId="406"/>
            <ac:spMk id="31" creationId="{8AF26130-DE70-C4C0-292D-D649FCC45A4F}"/>
          </ac:spMkLst>
        </pc:spChg>
        <pc:spChg chg="add mod">
          <ac:chgData name="Teuku Raja Irfan Radarma" userId="cf428174-95ba-4576-8554-3a3b8ffa52b7" providerId="ADAL" clId="{8FD40318-CEC9-4109-A0B5-7BC7DF4F9FEC}" dt="2023-12-20T11:53:47.212" v="10469" actId="1076"/>
          <ac:spMkLst>
            <pc:docMk/>
            <pc:sldMk cId="1814758349" sldId="406"/>
            <ac:spMk id="48" creationId="{4950429B-F5DC-34C1-F195-3FF4ADDB2294}"/>
          </ac:spMkLst>
        </pc:spChg>
        <pc:spChg chg="add mod">
          <ac:chgData name="Teuku Raja Irfan Radarma" userId="cf428174-95ba-4576-8554-3a3b8ffa52b7" providerId="ADAL" clId="{8FD40318-CEC9-4109-A0B5-7BC7DF4F9FEC}" dt="2023-12-20T11:54:02.154" v="10485" actId="1076"/>
          <ac:spMkLst>
            <pc:docMk/>
            <pc:sldMk cId="1814758349" sldId="406"/>
            <ac:spMk id="49" creationId="{305A98C9-B1D0-1498-5363-92E0516F48A8}"/>
          </ac:spMkLst>
        </pc:spChg>
        <pc:picChg chg="add mod">
          <ac:chgData name="Teuku Raja Irfan Radarma" userId="cf428174-95ba-4576-8554-3a3b8ffa52b7" providerId="ADAL" clId="{8FD40318-CEC9-4109-A0B5-7BC7DF4F9FEC}" dt="2023-12-20T11:48:41.279" v="10362" actId="1076"/>
          <ac:picMkLst>
            <pc:docMk/>
            <pc:sldMk cId="1814758349" sldId="406"/>
            <ac:picMk id="6" creationId="{CEFCBCCA-2EF2-61F4-9859-CA03B08D1892}"/>
          </ac:picMkLst>
        </pc:picChg>
        <pc:picChg chg="add mod">
          <ac:chgData name="Teuku Raja Irfan Radarma" userId="cf428174-95ba-4576-8554-3a3b8ffa52b7" providerId="ADAL" clId="{8FD40318-CEC9-4109-A0B5-7BC7DF4F9FEC}" dt="2023-12-20T11:48:57.638" v="10386" actId="571"/>
          <ac:picMkLst>
            <pc:docMk/>
            <pc:sldMk cId="1814758349" sldId="406"/>
            <ac:picMk id="8" creationId="{424D9BBC-5974-D8B6-8190-FA0FE945F3C1}"/>
          </ac:picMkLst>
        </pc:picChg>
        <pc:picChg chg="add mod">
          <ac:chgData name="Teuku Raja Irfan Radarma" userId="cf428174-95ba-4576-8554-3a3b8ffa52b7" providerId="ADAL" clId="{8FD40318-CEC9-4109-A0B5-7BC7DF4F9FEC}" dt="2023-12-20T11:51:18.466" v="10416" actId="1076"/>
          <ac:picMkLst>
            <pc:docMk/>
            <pc:sldMk cId="1814758349" sldId="406"/>
            <ac:picMk id="9" creationId="{73D4239D-CCB3-F964-730E-0AAA87529408}"/>
          </ac:picMkLst>
        </pc:picChg>
        <pc:picChg chg="add mod">
          <ac:chgData name="Teuku Raja Irfan Radarma" userId="cf428174-95ba-4576-8554-3a3b8ffa52b7" providerId="ADAL" clId="{8FD40318-CEC9-4109-A0B5-7BC7DF4F9FEC}" dt="2023-12-20T11:51:18.466" v="10416" actId="1076"/>
          <ac:picMkLst>
            <pc:docMk/>
            <pc:sldMk cId="1814758349" sldId="406"/>
            <ac:picMk id="11" creationId="{FBC32ADB-4CDA-335F-BC79-6BD799D4DBE1}"/>
          </ac:picMkLst>
        </pc:picChg>
        <pc:picChg chg="add mod">
          <ac:chgData name="Teuku Raja Irfan Radarma" userId="cf428174-95ba-4576-8554-3a3b8ffa52b7" providerId="ADAL" clId="{8FD40318-CEC9-4109-A0B5-7BC7DF4F9FEC}" dt="2023-12-20T11:53:32.286" v="10452" actId="1076"/>
          <ac:picMkLst>
            <pc:docMk/>
            <pc:sldMk cId="1814758349" sldId="406"/>
            <ac:picMk id="18" creationId="{692F5845-EEAE-9F3D-5538-2408C44FEF7A}"/>
          </ac:picMkLst>
        </pc:picChg>
        <pc:picChg chg="add mod">
          <ac:chgData name="Teuku Raja Irfan Radarma" userId="cf428174-95ba-4576-8554-3a3b8ffa52b7" providerId="ADAL" clId="{8FD40318-CEC9-4109-A0B5-7BC7DF4F9FEC}" dt="2023-12-20T11:51:58.167" v="10425" actId="1076"/>
          <ac:picMkLst>
            <pc:docMk/>
            <pc:sldMk cId="1814758349" sldId="406"/>
            <ac:picMk id="20" creationId="{7B3E5868-B950-01AF-488A-8EA0962A1407}"/>
          </ac:picMkLst>
        </pc:picChg>
        <pc:picChg chg="add mod">
          <ac:chgData name="Teuku Raja Irfan Radarma" userId="cf428174-95ba-4576-8554-3a3b8ffa52b7" providerId="ADAL" clId="{8FD40318-CEC9-4109-A0B5-7BC7DF4F9FEC}" dt="2023-12-20T11:51:22.890" v="10417" actId="1076"/>
          <ac:picMkLst>
            <pc:docMk/>
            <pc:sldMk cId="1814758349" sldId="406"/>
            <ac:picMk id="22" creationId="{30B21337-66DD-4BF9-669A-A8BBA330DFCC}"/>
          </ac:picMkLst>
        </pc:picChg>
        <pc:cxnChg chg="add mod">
          <ac:chgData name="Teuku Raja Irfan Radarma" userId="cf428174-95ba-4576-8554-3a3b8ffa52b7" providerId="ADAL" clId="{8FD40318-CEC9-4109-A0B5-7BC7DF4F9FEC}" dt="2023-12-20T11:51:18.466" v="10416" actId="1076"/>
          <ac:cxnSpMkLst>
            <pc:docMk/>
            <pc:sldMk cId="1814758349" sldId="406"/>
            <ac:cxnSpMk id="14" creationId="{D7214BCE-1BF4-EE40-8C43-1A9E105225F3}"/>
          </ac:cxnSpMkLst>
        </pc:cxnChg>
        <pc:cxnChg chg="add mod">
          <ac:chgData name="Teuku Raja Irfan Radarma" userId="cf428174-95ba-4576-8554-3a3b8ffa52b7" providerId="ADAL" clId="{8FD40318-CEC9-4109-A0B5-7BC7DF4F9FEC}" dt="2023-12-20T11:51:18.466" v="10416" actId="1076"/>
          <ac:cxnSpMkLst>
            <pc:docMk/>
            <pc:sldMk cId="1814758349" sldId="406"/>
            <ac:cxnSpMk id="16" creationId="{C1B219CE-DC87-7424-DA46-B9D80E898DE7}"/>
          </ac:cxnSpMkLst>
        </pc:cxnChg>
        <pc:cxnChg chg="add">
          <ac:chgData name="Teuku Raja Irfan Radarma" userId="cf428174-95ba-4576-8554-3a3b8ffa52b7" providerId="ADAL" clId="{8FD40318-CEC9-4109-A0B5-7BC7DF4F9FEC}" dt="2023-12-20T11:51:32.004" v="10418" actId="11529"/>
          <ac:cxnSpMkLst>
            <pc:docMk/>
            <pc:sldMk cId="1814758349" sldId="406"/>
            <ac:cxnSpMk id="24" creationId="{CBF706C8-B7CB-4615-A7AC-59FCF0721894}"/>
          </ac:cxnSpMkLst>
        </pc:cxnChg>
        <pc:cxnChg chg="add del">
          <ac:chgData name="Teuku Raja Irfan Radarma" userId="cf428174-95ba-4576-8554-3a3b8ffa52b7" providerId="ADAL" clId="{8FD40318-CEC9-4109-A0B5-7BC7DF4F9FEC}" dt="2023-12-20T11:51:38.164" v="10420" actId="11529"/>
          <ac:cxnSpMkLst>
            <pc:docMk/>
            <pc:sldMk cId="1814758349" sldId="406"/>
            <ac:cxnSpMk id="26" creationId="{A899D52B-5F87-C884-E1BE-52307E5C2135}"/>
          </ac:cxnSpMkLst>
        </pc:cxnChg>
        <pc:cxnChg chg="add">
          <ac:chgData name="Teuku Raja Irfan Radarma" userId="cf428174-95ba-4576-8554-3a3b8ffa52b7" providerId="ADAL" clId="{8FD40318-CEC9-4109-A0B5-7BC7DF4F9FEC}" dt="2023-12-20T11:51:41.818" v="10421" actId="11529"/>
          <ac:cxnSpMkLst>
            <pc:docMk/>
            <pc:sldMk cId="1814758349" sldId="406"/>
            <ac:cxnSpMk id="28" creationId="{6CCD4617-A469-D913-7090-CE295EB96926}"/>
          </ac:cxnSpMkLst>
        </pc:cxnChg>
        <pc:cxnChg chg="add">
          <ac:chgData name="Teuku Raja Irfan Radarma" userId="cf428174-95ba-4576-8554-3a3b8ffa52b7" providerId="ADAL" clId="{8FD40318-CEC9-4109-A0B5-7BC7DF4F9FEC}" dt="2023-12-20T11:51:56.002" v="10424" actId="11529"/>
          <ac:cxnSpMkLst>
            <pc:docMk/>
            <pc:sldMk cId="1814758349" sldId="406"/>
            <ac:cxnSpMk id="30" creationId="{47B37370-8B2A-5421-7948-509110A02A94}"/>
          </ac:cxnSpMkLst>
        </pc:cxnChg>
        <pc:cxnChg chg="add del mod">
          <ac:chgData name="Teuku Raja Irfan Radarma" userId="cf428174-95ba-4576-8554-3a3b8ffa52b7" providerId="ADAL" clId="{8FD40318-CEC9-4109-A0B5-7BC7DF4F9FEC}" dt="2023-12-20T11:52:46.729" v="10441" actId="478"/>
          <ac:cxnSpMkLst>
            <pc:docMk/>
            <pc:sldMk cId="1814758349" sldId="406"/>
            <ac:cxnSpMk id="33" creationId="{958E423A-ECCA-8037-D4D0-EFCADD6BA3C1}"/>
          </ac:cxnSpMkLst>
        </pc:cxnChg>
        <pc:cxnChg chg="add mod">
          <ac:chgData name="Teuku Raja Irfan Radarma" userId="cf428174-95ba-4576-8554-3a3b8ffa52b7" providerId="ADAL" clId="{8FD40318-CEC9-4109-A0B5-7BC7DF4F9FEC}" dt="2023-12-20T11:53:32.286" v="10452" actId="1076"/>
          <ac:cxnSpMkLst>
            <pc:docMk/>
            <pc:sldMk cId="1814758349" sldId="406"/>
            <ac:cxnSpMk id="35" creationId="{D82E3386-4ED5-A12A-9D9D-C731160D6ADD}"/>
          </ac:cxnSpMkLst>
        </pc:cxnChg>
        <pc:cxnChg chg="add del mod">
          <ac:chgData name="Teuku Raja Irfan Radarma" userId="cf428174-95ba-4576-8554-3a3b8ffa52b7" providerId="ADAL" clId="{8FD40318-CEC9-4109-A0B5-7BC7DF4F9FEC}" dt="2023-12-20T11:53:05.530" v="10444" actId="478"/>
          <ac:cxnSpMkLst>
            <pc:docMk/>
            <pc:sldMk cId="1814758349" sldId="406"/>
            <ac:cxnSpMk id="38" creationId="{A8CFCFDC-12B8-56AF-F72E-2F2BCFD19914}"/>
          </ac:cxnSpMkLst>
        </pc:cxnChg>
        <pc:cxnChg chg="add mod">
          <ac:chgData name="Teuku Raja Irfan Radarma" userId="cf428174-95ba-4576-8554-3a3b8ffa52b7" providerId="ADAL" clId="{8FD40318-CEC9-4109-A0B5-7BC7DF4F9FEC}" dt="2023-12-20T11:53:35.621" v="10453" actId="14100"/>
          <ac:cxnSpMkLst>
            <pc:docMk/>
            <pc:sldMk cId="1814758349" sldId="406"/>
            <ac:cxnSpMk id="40" creationId="{D6EC4C68-CD83-3BCD-C8FC-7ECF2AE41678}"/>
          </ac:cxnSpMkLst>
        </pc:cxnChg>
      </pc:sldChg>
      <pc:sldChg chg="new del">
        <pc:chgData name="Teuku Raja Irfan Radarma" userId="cf428174-95ba-4576-8554-3a3b8ffa52b7" providerId="ADAL" clId="{8FD40318-CEC9-4109-A0B5-7BC7DF4F9FEC}" dt="2023-12-20T12:37:08.278" v="10547" actId="47"/>
        <pc:sldMkLst>
          <pc:docMk/>
          <pc:sldMk cId="2983729813" sldId="407"/>
        </pc:sldMkLst>
      </pc:sldChg>
      <pc:sldChg chg="modSp new mod">
        <pc:chgData name="Teuku Raja Irfan Radarma" userId="cf428174-95ba-4576-8554-3a3b8ffa52b7" providerId="ADAL" clId="{8FD40318-CEC9-4109-A0B5-7BC7DF4F9FEC}" dt="2023-12-20T12:36:58.509" v="10546" actId="20577"/>
        <pc:sldMkLst>
          <pc:docMk/>
          <pc:sldMk cId="1603923391" sldId="408"/>
        </pc:sldMkLst>
        <pc:spChg chg="mod">
          <ac:chgData name="Teuku Raja Irfan Radarma" userId="cf428174-95ba-4576-8554-3a3b8ffa52b7" providerId="ADAL" clId="{8FD40318-CEC9-4109-A0B5-7BC7DF4F9FEC}" dt="2023-12-20T12:36:40.497" v="10517" actId="20577"/>
          <ac:spMkLst>
            <pc:docMk/>
            <pc:sldMk cId="1603923391" sldId="408"/>
            <ac:spMk id="2" creationId="{9DE3CC0C-A34A-71CC-1378-AEE44BA40F10}"/>
          </ac:spMkLst>
        </pc:spChg>
        <pc:spChg chg="mod">
          <ac:chgData name="Teuku Raja Irfan Radarma" userId="cf428174-95ba-4576-8554-3a3b8ffa52b7" providerId="ADAL" clId="{8FD40318-CEC9-4109-A0B5-7BC7DF4F9FEC}" dt="2023-12-20T12:36:58.509" v="10546" actId="20577"/>
          <ac:spMkLst>
            <pc:docMk/>
            <pc:sldMk cId="1603923391" sldId="408"/>
            <ac:spMk id="4" creationId="{1D2844D8-91E1-5FCA-A4FB-F2229A81B6C2}"/>
          </ac:spMkLst>
        </pc:spChg>
      </pc:sldChg>
      <pc:sldChg chg="addSp delSp modSp new mod">
        <pc:chgData name="Teuku Raja Irfan Radarma" userId="cf428174-95ba-4576-8554-3a3b8ffa52b7" providerId="ADAL" clId="{8FD40318-CEC9-4109-A0B5-7BC7DF4F9FEC}" dt="2023-12-20T12:39:09.026" v="10557" actId="1076"/>
        <pc:sldMkLst>
          <pc:docMk/>
          <pc:sldMk cId="4059285016" sldId="409"/>
        </pc:sldMkLst>
        <pc:spChg chg="del">
          <ac:chgData name="Teuku Raja Irfan Radarma" userId="cf428174-95ba-4576-8554-3a3b8ffa52b7" providerId="ADAL" clId="{8FD40318-CEC9-4109-A0B5-7BC7DF4F9FEC}" dt="2023-12-20T12:38:57.338" v="10550" actId="478"/>
          <ac:spMkLst>
            <pc:docMk/>
            <pc:sldMk cId="4059285016" sldId="409"/>
            <ac:spMk id="2" creationId="{F2958709-59B4-0FFA-9ADF-4ED042ACC882}"/>
          </ac:spMkLst>
        </pc:spChg>
        <pc:spChg chg="del">
          <ac:chgData name="Teuku Raja Irfan Radarma" userId="cf428174-95ba-4576-8554-3a3b8ffa52b7" providerId="ADAL" clId="{8FD40318-CEC9-4109-A0B5-7BC7DF4F9FEC}" dt="2023-12-20T12:38:55.190" v="10549" actId="478"/>
          <ac:spMkLst>
            <pc:docMk/>
            <pc:sldMk cId="4059285016" sldId="409"/>
            <ac:spMk id="3" creationId="{D7767FD0-6A9E-B9A4-5225-1CD7F4D11920}"/>
          </ac:spMkLst>
        </pc:spChg>
        <pc:picChg chg="add mod">
          <ac:chgData name="Teuku Raja Irfan Radarma" userId="cf428174-95ba-4576-8554-3a3b8ffa52b7" providerId="ADAL" clId="{8FD40318-CEC9-4109-A0B5-7BC7DF4F9FEC}" dt="2023-12-20T12:39:09.026" v="10557" actId="1076"/>
          <ac:picMkLst>
            <pc:docMk/>
            <pc:sldMk cId="4059285016" sldId="409"/>
            <ac:picMk id="1026" creationId="{C86CAC88-FB03-746E-50D6-F5C5646B249D}"/>
          </ac:picMkLst>
        </pc:picChg>
      </pc:sldChg>
      <pc:sldMasterChg chg="modSldLayout">
        <pc:chgData name="Teuku Raja Irfan Radarma" userId="cf428174-95ba-4576-8554-3a3b8ffa52b7" providerId="ADAL" clId="{8FD40318-CEC9-4109-A0B5-7BC7DF4F9FEC}" dt="2023-12-19T04:25:30.325" v="4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8FD40318-CEC9-4109-A0B5-7BC7DF4F9FEC}" dt="2023-12-19T04:25:30.325" v="49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8FD40318-CEC9-4109-A0B5-7BC7DF4F9FEC}" dt="2023-12-19T04:25:21.287" v="47" actId="207"/>
            <ac:spMkLst>
              <pc:docMk/>
              <pc:sldMasterMk cId="856379123" sldId="2147483648"/>
              <pc:sldLayoutMk cId="2508048250" sldId="2147483662"/>
              <ac:spMk id="37" creationId="{FA4EE290-024B-FBD6-9244-1269064068A4}"/>
            </ac:spMkLst>
          </pc:spChg>
          <pc:spChg chg="mod">
            <ac:chgData name="Teuku Raja Irfan Radarma" userId="cf428174-95ba-4576-8554-3a3b8ffa52b7" providerId="ADAL" clId="{8FD40318-CEC9-4109-A0B5-7BC7DF4F9FEC}" dt="2023-12-19T04:25:30.325" v="49" actId="207"/>
            <ac:spMkLst>
              <pc:docMk/>
              <pc:sldMasterMk cId="856379123" sldId="2147483648"/>
              <pc:sldLayoutMk cId="2508048250" sldId="2147483662"/>
              <ac:spMk id="71" creationId="{D04149D8-E4C4-5331-90BD-98A21863EF1E}"/>
            </ac:spMkLst>
          </pc:spChg>
          <pc:cxnChg chg="mod">
            <ac:chgData name="Teuku Raja Irfan Radarma" userId="cf428174-95ba-4576-8554-3a3b8ffa52b7" providerId="ADAL" clId="{8FD40318-CEC9-4109-A0B5-7BC7DF4F9FEC}" dt="2023-12-19T04:25:25.844" v="48" actId="208"/>
            <ac:cxnSpMkLst>
              <pc:docMk/>
              <pc:sldMasterMk cId="856379123" sldId="2147483648"/>
              <pc:sldLayoutMk cId="2508048250" sldId="2147483662"/>
              <ac:cxnSpMk id="57" creationId="{B0BCC172-1066-30EB-C2DD-D759107C7994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A9C69949-E73F-4F72-9FE0-A9596BFF2497}"/>
    <pc:docChg chg="custSel delSld modSld modMainMaster">
      <pc:chgData name="Teuku Raja Irfan Radarma" userId="cf428174-95ba-4576-8554-3a3b8ffa52b7" providerId="ADAL" clId="{A9C69949-E73F-4F72-9FE0-A9596BFF2497}" dt="2023-10-12T02:00:56.851" v="245" actId="20577"/>
      <pc:docMkLst>
        <pc:docMk/>
      </pc:docMkLst>
      <pc:sldChg chg="modSp mod">
        <pc:chgData name="Teuku Raja Irfan Radarma" userId="cf428174-95ba-4576-8554-3a3b8ffa52b7" providerId="ADAL" clId="{A9C69949-E73F-4F72-9FE0-A9596BFF2497}" dt="2023-10-12T00:51:01.060" v="6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A9C69949-E73F-4F72-9FE0-A9596BFF2497}" dt="2023-10-12T00:51:01.060" v="6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A9C69949-E73F-4F72-9FE0-A9596BFF2497}" dt="2023-10-12T00:57:33.495" v="2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9C69949-E73F-4F72-9FE0-A9596BFF2497}" dt="2023-10-12T00:57:31.393" v="2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A9C69949-E73F-4F72-9FE0-A9596BFF2497}" dt="2023-10-12T00:57:33.495" v="2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9C69949-E73F-4F72-9FE0-A9596BFF2497}" dt="2023-10-12T00:51:18.694" v="28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9C69949-E73F-4F72-9FE0-A9596BFF2497}" dt="2023-10-12T00:51:18.694" v="28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A9C69949-E73F-4F72-9FE0-A9596BFF2497}" dt="2023-10-12T00:51:52.284" v="82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A9C69949-E73F-4F72-9FE0-A9596BFF2497}" dt="2023-10-12T00:51:37.080" v="36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A9C69949-E73F-4F72-9FE0-A9596BFF2497}" dt="2023-10-12T00:51:52.284" v="82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690053592" sldId="283"/>
        </pc:sldMkLst>
      </pc:sldChg>
      <pc:sldChg chg="modSp mod">
        <pc:chgData name="Teuku Raja Irfan Radarma" userId="cf428174-95ba-4576-8554-3a3b8ffa52b7" providerId="ADAL" clId="{A9C69949-E73F-4F72-9FE0-A9596BFF2497}" dt="2023-10-12T02:00:56.851" v="245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A9C69949-E73F-4F72-9FE0-A9596BFF2497}" dt="2023-10-12T02:00:56.851" v="245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85457992" sldId="285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4141781399" sldId="286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2944571257" sldId="287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378410288" sldId="288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448727889" sldId="289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50336375" sldId="291"/>
        </pc:sldMkLst>
      </pc:sldChg>
      <pc:sldMasterChg chg="modSldLayout">
        <pc:chgData name="Teuku Raja Irfan Radarma" userId="cf428174-95ba-4576-8554-3a3b8ffa52b7" providerId="ADAL" clId="{A9C69949-E73F-4F72-9FE0-A9596BFF2497}" dt="2023-10-12T00:50:50.816" v="5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A9C69949-E73F-4F72-9FE0-A9596BFF2497}" dt="2023-10-12T00:50:50.816" v="5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A9C69949-E73F-4F72-9FE0-A9596BFF2497}" dt="2023-10-12T00:50:46.177" v="4" actId="113"/>
            <ac:spMkLst>
              <pc:docMk/>
              <pc:sldMasterMk cId="856379123" sldId="2147483648"/>
              <pc:sldLayoutMk cId="2508048250" sldId="2147483662"/>
              <ac:spMk id="28" creationId="{DC304C43-D06E-5E99-6C9B-C7A606146842}"/>
            </ac:spMkLst>
          </pc:spChg>
          <pc:spChg chg="mod">
            <ac:chgData name="Teuku Raja Irfan Radarma" userId="cf428174-95ba-4576-8554-3a3b8ffa52b7" providerId="ADAL" clId="{A9C69949-E73F-4F72-9FE0-A9596BFF2497}" dt="2023-10-12T00:50:41.231" v="3" actId="207"/>
            <ac:spMkLst>
              <pc:docMk/>
              <pc:sldMasterMk cId="856379123" sldId="2147483648"/>
              <pc:sldLayoutMk cId="2508048250" sldId="2147483662"/>
              <ac:spMk id="63" creationId="{DD69F356-79CA-C136-DCF9-083D80AC3939}"/>
            </ac:spMkLst>
          </pc:spChg>
          <pc:cxnChg chg="mod">
            <ac:chgData name="Teuku Raja Irfan Radarma" userId="cf428174-95ba-4576-8554-3a3b8ffa52b7" providerId="ADAL" clId="{A9C69949-E73F-4F72-9FE0-A9596BFF2497}" dt="2023-10-12T00:50:50.816" v="5" actId="208"/>
            <ac:cxnSpMkLst>
              <pc:docMk/>
              <pc:sldMasterMk cId="856379123" sldId="2147483648"/>
              <pc:sldLayoutMk cId="2508048250" sldId="2147483662"/>
              <ac:cxnSpMk id="51" creationId="{C56DDDC2-C83D-1B90-5043-741245CC033D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86B9A0D3-5E78-46AA-BC8B-90C723AA86D3}"/>
    <pc:docChg chg="undo custSel addSld delSld modSld sldOrd modMainMaster">
      <pc:chgData name="Teuku Raja Irfan Radarma" userId="cf428174-95ba-4576-8554-3a3b8ffa52b7" providerId="ADAL" clId="{86B9A0D3-5E78-46AA-BC8B-90C723AA86D3}" dt="2024-01-04T00:54:50.084" v="3613" actId="20577"/>
      <pc:docMkLst>
        <pc:docMk/>
      </pc:docMkLst>
      <pc:sldChg chg="modSp mod">
        <pc:chgData name="Teuku Raja Irfan Radarma" userId="cf428174-95ba-4576-8554-3a3b8ffa52b7" providerId="ADAL" clId="{86B9A0D3-5E78-46AA-BC8B-90C723AA86D3}" dt="2024-01-03T02:48:57.938" v="4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86B9A0D3-5E78-46AA-BC8B-90C723AA86D3}" dt="2024-01-03T02:48:57.938" v="4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86B9A0D3-5E78-46AA-BC8B-90C723AA86D3}" dt="2024-01-03T03:55:30.126" v="143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86B9A0D3-5E78-46AA-BC8B-90C723AA86D3}" dt="2024-01-03T03:55:27.451" v="141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86B9A0D3-5E78-46AA-BC8B-90C723AA86D3}" dt="2024-01-03T03:55:30.126" v="143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86B9A0D3-5E78-46AA-BC8B-90C723AA86D3}" dt="2024-01-03T02:52:59.438" v="114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86B9A0D3-5E78-46AA-BC8B-90C723AA86D3}" dt="2024-01-03T02:52:59.438" v="114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86B9A0D3-5E78-46AA-BC8B-90C723AA86D3}" dt="2024-01-03T06:20:35.051" v="457" actId="478"/>
        <pc:sldMkLst>
          <pc:docMk/>
          <pc:sldMk cId="3682687929" sldId="314"/>
        </pc:sldMkLst>
        <pc:spChg chg="mod">
          <ac:chgData name="Teuku Raja Irfan Radarma" userId="cf428174-95ba-4576-8554-3a3b8ffa52b7" providerId="ADAL" clId="{86B9A0D3-5E78-46AA-BC8B-90C723AA86D3}" dt="2024-01-03T06:13:43.416" v="455" actId="20577"/>
          <ac:spMkLst>
            <pc:docMk/>
            <pc:sldMk cId="3682687929" sldId="314"/>
            <ac:spMk id="2" creationId="{CA7B1B58-6C25-FD04-02D9-19E74497999F}"/>
          </ac:spMkLst>
        </pc:spChg>
        <pc:spChg chg="del">
          <ac:chgData name="Teuku Raja Irfan Radarma" userId="cf428174-95ba-4576-8554-3a3b8ffa52b7" providerId="ADAL" clId="{86B9A0D3-5E78-46AA-BC8B-90C723AA86D3}" dt="2024-01-03T06:20:32.718" v="456" actId="478"/>
          <ac:spMkLst>
            <pc:docMk/>
            <pc:sldMk cId="3682687929" sldId="314"/>
            <ac:spMk id="3" creationId="{530350D3-E9B5-D342-505E-CFE4FA633EFD}"/>
          </ac:spMkLst>
        </pc:spChg>
        <pc:spChg chg="add del mod">
          <ac:chgData name="Teuku Raja Irfan Radarma" userId="cf428174-95ba-4576-8554-3a3b8ffa52b7" providerId="ADAL" clId="{86B9A0D3-5E78-46AA-BC8B-90C723AA86D3}" dt="2024-01-03T06:20:35.051" v="457" actId="478"/>
          <ac:spMkLst>
            <pc:docMk/>
            <pc:sldMk cId="3682687929" sldId="314"/>
            <ac:spMk id="5" creationId="{1AE613DF-27BD-0F51-AB30-58BCAE626723}"/>
          </ac:spMkLst>
        </pc:spChg>
      </pc:sldChg>
      <pc:sldChg chg="del">
        <pc:chgData name="Teuku Raja Irfan Radarma" userId="cf428174-95ba-4576-8554-3a3b8ffa52b7" providerId="ADAL" clId="{86B9A0D3-5E78-46AA-BC8B-90C723AA86D3}" dt="2024-01-03T08:34:01.868" v="2286" actId="47"/>
        <pc:sldMkLst>
          <pc:docMk/>
          <pc:sldMk cId="4014973108" sldId="373"/>
        </pc:sldMkLst>
      </pc:sldChg>
      <pc:sldChg chg="del">
        <pc:chgData name="Teuku Raja Irfan Radarma" userId="cf428174-95ba-4576-8554-3a3b8ffa52b7" providerId="ADAL" clId="{86B9A0D3-5E78-46AA-BC8B-90C723AA86D3}" dt="2024-01-03T08:47:33.203" v="2295" actId="47"/>
        <pc:sldMkLst>
          <pc:docMk/>
          <pc:sldMk cId="2409575738" sldId="374"/>
        </pc:sldMkLst>
      </pc:sldChg>
      <pc:sldChg chg="del">
        <pc:chgData name="Teuku Raja Irfan Radarma" userId="cf428174-95ba-4576-8554-3a3b8ffa52b7" providerId="ADAL" clId="{86B9A0D3-5E78-46AA-BC8B-90C723AA86D3}" dt="2024-01-03T08:47:33.203" v="2295" actId="47"/>
        <pc:sldMkLst>
          <pc:docMk/>
          <pc:sldMk cId="2126439033" sldId="375"/>
        </pc:sldMkLst>
      </pc:sldChg>
      <pc:sldChg chg="del">
        <pc:chgData name="Teuku Raja Irfan Radarma" userId="cf428174-95ba-4576-8554-3a3b8ffa52b7" providerId="ADAL" clId="{86B9A0D3-5E78-46AA-BC8B-90C723AA86D3}" dt="2024-01-03T08:47:33.203" v="2295" actId="47"/>
        <pc:sldMkLst>
          <pc:docMk/>
          <pc:sldMk cId="2628798288" sldId="376"/>
        </pc:sldMkLst>
      </pc:sldChg>
      <pc:sldChg chg="del">
        <pc:chgData name="Teuku Raja Irfan Radarma" userId="cf428174-95ba-4576-8554-3a3b8ffa52b7" providerId="ADAL" clId="{86B9A0D3-5E78-46AA-BC8B-90C723AA86D3}" dt="2024-01-03T08:47:33.203" v="2295" actId="47"/>
        <pc:sldMkLst>
          <pc:docMk/>
          <pc:sldMk cId="2799633264" sldId="377"/>
        </pc:sldMkLst>
      </pc:sldChg>
      <pc:sldChg chg="del">
        <pc:chgData name="Teuku Raja Irfan Radarma" userId="cf428174-95ba-4576-8554-3a3b8ffa52b7" providerId="ADAL" clId="{86B9A0D3-5E78-46AA-BC8B-90C723AA86D3}" dt="2024-01-03T08:47:33.203" v="2295" actId="47"/>
        <pc:sldMkLst>
          <pc:docMk/>
          <pc:sldMk cId="3737017003" sldId="378"/>
        </pc:sldMkLst>
      </pc:sldChg>
      <pc:sldChg chg="addSp delSp modSp mod ord">
        <pc:chgData name="Teuku Raja Irfan Radarma" userId="cf428174-95ba-4576-8554-3a3b8ffa52b7" providerId="ADAL" clId="{86B9A0D3-5E78-46AA-BC8B-90C723AA86D3}" dt="2024-01-03T05:06:04.544" v="242" actId="20577"/>
        <pc:sldMkLst>
          <pc:docMk/>
          <pc:sldMk cId="1085273725" sldId="379"/>
        </pc:sldMkLst>
        <pc:spChg chg="del">
          <ac:chgData name="Teuku Raja Irfan Radarma" userId="cf428174-95ba-4576-8554-3a3b8ffa52b7" providerId="ADAL" clId="{86B9A0D3-5E78-46AA-BC8B-90C723AA86D3}" dt="2024-01-03T05:04:03.257" v="186" actId="478"/>
          <ac:spMkLst>
            <pc:docMk/>
            <pc:sldMk cId="1085273725" sldId="379"/>
            <ac:spMk id="11" creationId="{ADC9A7D2-4450-C506-B87A-8A1120C3879C}"/>
          </ac:spMkLst>
        </pc:spChg>
        <pc:spChg chg="del">
          <ac:chgData name="Teuku Raja Irfan Radarma" userId="cf428174-95ba-4576-8554-3a3b8ffa52b7" providerId="ADAL" clId="{86B9A0D3-5E78-46AA-BC8B-90C723AA86D3}" dt="2024-01-03T04:36:13.615" v="184" actId="478"/>
          <ac:spMkLst>
            <pc:docMk/>
            <pc:sldMk cId="1085273725" sldId="379"/>
            <ac:spMk id="13" creationId="{03D65BB4-B684-609F-D4C7-660846E6FBAA}"/>
          </ac:spMkLst>
        </pc:spChg>
        <pc:spChg chg="add mod">
          <ac:chgData name="Teuku Raja Irfan Radarma" userId="cf428174-95ba-4576-8554-3a3b8ffa52b7" providerId="ADAL" clId="{86B9A0D3-5E78-46AA-BC8B-90C723AA86D3}" dt="2024-01-03T05:04:49.922" v="208" actId="1076"/>
          <ac:spMkLst>
            <pc:docMk/>
            <pc:sldMk cId="1085273725" sldId="379"/>
            <ac:spMk id="47" creationId="{4A34012E-3D13-CA5B-C238-FB890197EE38}"/>
          </ac:spMkLst>
        </pc:spChg>
        <pc:spChg chg="add mod">
          <ac:chgData name="Teuku Raja Irfan Radarma" userId="cf428174-95ba-4576-8554-3a3b8ffa52b7" providerId="ADAL" clId="{86B9A0D3-5E78-46AA-BC8B-90C723AA86D3}" dt="2024-01-03T05:05:08.387" v="235" actId="1076"/>
          <ac:spMkLst>
            <pc:docMk/>
            <pc:sldMk cId="1085273725" sldId="379"/>
            <ac:spMk id="48" creationId="{B1DAF896-CDA3-899D-6D5B-9A78D969F960}"/>
          </ac:spMkLst>
        </pc:spChg>
        <pc:spChg chg="add mod">
          <ac:chgData name="Teuku Raja Irfan Radarma" userId="cf428174-95ba-4576-8554-3a3b8ffa52b7" providerId="ADAL" clId="{86B9A0D3-5E78-46AA-BC8B-90C723AA86D3}" dt="2024-01-03T05:06:04.544" v="242" actId="20577"/>
          <ac:spMkLst>
            <pc:docMk/>
            <pc:sldMk cId="1085273725" sldId="379"/>
            <ac:spMk id="49" creationId="{DBE5F411-264B-7724-62E8-5C4A2A9AE69E}"/>
          </ac:spMkLst>
        </pc:spChg>
        <pc:graphicFrameChg chg="del">
          <ac:chgData name="Teuku Raja Irfan Radarma" userId="cf428174-95ba-4576-8554-3a3b8ffa52b7" providerId="ADAL" clId="{86B9A0D3-5E78-46AA-BC8B-90C723AA86D3}" dt="2024-01-03T05:04:03.257" v="186" actId="478"/>
          <ac:graphicFrameMkLst>
            <pc:docMk/>
            <pc:sldMk cId="1085273725" sldId="379"/>
            <ac:graphicFrameMk id="12" creationId="{80B8EDDD-0576-79F0-2DF5-2C14A3F6CD00}"/>
          </ac:graphicFrameMkLst>
        </pc:graphicFrame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" creationId="{0235F2D3-8811-57E3-F476-9028574E3414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" creationId="{A6831500-4DEF-5081-F819-F66E48FE0AAF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14" creationId="{AFA3A948-1B99-7B71-9C16-989F5F6285DC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15" creationId="{F762E6FE-C2C2-DBCF-FA37-BB61040340A0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16" creationId="{9BA71277-D8CD-E5F1-E5BD-6F076367D7BD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17" creationId="{75DA7AD2-479C-D550-C333-6E73F09ECCF3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18" creationId="{8ADE655E-3643-CD79-9407-0B7B494410F6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19" creationId="{C21243E5-ED6E-0E66-10E7-5FDA074ACB71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0" creationId="{8B67C2A2-BA9D-2258-F616-55863D2FCF03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1" creationId="{79803A45-C3F4-D992-FDD8-49737F8D5223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2" creationId="{0883D4E8-2717-702F-6ABA-F7F229531802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3" creationId="{657F89F3-4987-3C76-537F-4275A301337C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4" creationId="{E577B110-E6C8-4147-B3D6-A7A86A7C2D22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5" creationId="{FDB63879-0EF8-5F06-3F18-2D031B227E29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6" creationId="{BBC22771-EDD0-FE89-AB0C-E53439F29977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7" creationId="{D97241A1-556E-E1EE-A825-70351262C65C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8" creationId="{30548CA8-56D6-A926-ABE5-AD78334F9E2B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29" creationId="{A41B030D-0FEA-7E21-48A3-EDBD768ED87E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0" creationId="{21DAC743-F0E1-2120-DEB4-53FF6A20F413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1" creationId="{C92A3212-B8BF-DA92-F4AB-7D4AA41FE9CC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2" creationId="{FC0DE70D-DC42-FD03-2715-4B20F643FDEA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3" creationId="{C48600ED-88AD-67CE-1759-DF20F68C6181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4" creationId="{E3249CDF-DB8D-EDC6-7CC9-497E94B4E672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5" creationId="{C4B06872-1F66-E9C3-6FB2-397EB1EFD1F2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6" creationId="{6F9167CD-9FB9-2A45-01E1-0F54CCAB83E4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7" creationId="{42F880A4-507E-DFAC-F23E-2071B07BE2C5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8" creationId="{7D402B9C-4E86-AC29-624F-92627C8E2E8B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39" creationId="{06051B9F-B825-7466-E8B1-BD54A87F2AA3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40" creationId="{69EC1149-D469-E1F8-45F1-3F2105BF58CE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41" creationId="{C573998A-1C08-0C33-59A5-3EE21654039B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42" creationId="{AFB401B4-DDA5-0292-04ED-28FA100A7C1E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43" creationId="{4B6B4EF9-88E4-DEFA-63FE-12DD0C7860CD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44" creationId="{1F62854F-E85B-2326-31E8-883C956E6A11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45" creationId="{7A0FE55A-EB92-79DD-4C4F-A4FC87165166}"/>
          </ac:picMkLst>
        </pc:picChg>
        <pc:picChg chg="add mod">
          <ac:chgData name="Teuku Raja Irfan Radarma" userId="cf428174-95ba-4576-8554-3a3b8ffa52b7" providerId="ADAL" clId="{86B9A0D3-5E78-46AA-BC8B-90C723AA86D3}" dt="2024-01-03T05:04:49.922" v="208" actId="1076"/>
          <ac:picMkLst>
            <pc:docMk/>
            <pc:sldMk cId="1085273725" sldId="379"/>
            <ac:picMk id="46" creationId="{A3DFDA3E-850C-E5B8-ACC6-D4760834A62D}"/>
          </ac:picMkLst>
        </pc:picChg>
      </pc:sldChg>
      <pc:sldChg chg="addSp delSp modSp mod">
        <pc:chgData name="Teuku Raja Irfan Radarma" userId="cf428174-95ba-4576-8554-3a3b8ffa52b7" providerId="ADAL" clId="{86B9A0D3-5E78-46AA-BC8B-90C723AA86D3}" dt="2024-01-03T09:27:27.195" v="2643" actId="478"/>
        <pc:sldMkLst>
          <pc:docMk/>
          <pc:sldMk cId="575103124" sldId="380"/>
        </pc:sldMkLst>
        <pc:spChg chg="mod">
          <ac:chgData name="Teuku Raja Irfan Radarma" userId="cf428174-95ba-4576-8554-3a3b8ffa52b7" providerId="ADAL" clId="{86B9A0D3-5E78-46AA-BC8B-90C723AA86D3}" dt="2024-01-03T09:12:50.921" v="2614" actId="20577"/>
          <ac:spMkLst>
            <pc:docMk/>
            <pc:sldMk cId="575103124" sldId="380"/>
            <ac:spMk id="2" creationId="{80224401-1FAA-865E-FE07-A0A280E54152}"/>
          </ac:spMkLst>
        </pc:spChg>
        <pc:spChg chg="del mod">
          <ac:chgData name="Teuku Raja Irfan Radarma" userId="cf428174-95ba-4576-8554-3a3b8ffa52b7" providerId="ADAL" clId="{86B9A0D3-5E78-46AA-BC8B-90C723AA86D3}" dt="2024-01-03T09:27:27.195" v="2643" actId="478"/>
          <ac:spMkLst>
            <pc:docMk/>
            <pc:sldMk cId="575103124" sldId="380"/>
            <ac:spMk id="3" creationId="{7618F38A-D4DD-2FD6-35F0-49A31ED37779}"/>
          </ac:spMkLst>
        </pc:spChg>
        <pc:spChg chg="add mod">
          <ac:chgData name="Teuku Raja Irfan Radarma" userId="cf428174-95ba-4576-8554-3a3b8ffa52b7" providerId="ADAL" clId="{86B9A0D3-5E78-46AA-BC8B-90C723AA86D3}" dt="2024-01-03T09:27:27.195" v="2643" actId="478"/>
          <ac:spMkLst>
            <pc:docMk/>
            <pc:sldMk cId="575103124" sldId="380"/>
            <ac:spMk id="5" creationId="{6E74F457-A7A3-E8D1-E305-DDF75144B7C2}"/>
          </ac:spMkLst>
        </pc:spChg>
      </pc:sldChg>
      <pc:sldChg chg="del">
        <pc:chgData name="Teuku Raja Irfan Radarma" userId="cf428174-95ba-4576-8554-3a3b8ffa52b7" providerId="ADAL" clId="{86B9A0D3-5E78-46AA-BC8B-90C723AA86D3}" dt="2024-01-03T09:27:29.957" v="2644" actId="47"/>
        <pc:sldMkLst>
          <pc:docMk/>
          <pc:sldMk cId="2944405860" sldId="381"/>
        </pc:sldMkLst>
      </pc:sldChg>
      <pc:sldChg chg="ord">
        <pc:chgData name="Teuku Raja Irfan Radarma" userId="cf428174-95ba-4576-8554-3a3b8ffa52b7" providerId="ADAL" clId="{86B9A0D3-5E78-46AA-BC8B-90C723AA86D3}" dt="2024-01-03T07:26:12.283" v="461"/>
        <pc:sldMkLst>
          <pc:docMk/>
          <pc:sldMk cId="3008768440" sldId="382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2003230823" sldId="383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699992787" sldId="384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4019557886" sldId="385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230903511" sldId="386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1771789831" sldId="387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251222941" sldId="388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3339728180" sldId="389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2722154572" sldId="390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2193591368" sldId="391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3749195449" sldId="394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1037339096" sldId="395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3537531041" sldId="396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584346639" sldId="397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1218974187" sldId="399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1348795537" sldId="403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1435564111" sldId="404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1594784992" sldId="405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1814758349" sldId="406"/>
        </pc:sldMkLst>
      </pc:sldChg>
      <pc:sldChg chg="del">
        <pc:chgData name="Teuku Raja Irfan Radarma" userId="cf428174-95ba-4576-8554-3a3b8ffa52b7" providerId="ADAL" clId="{86B9A0D3-5E78-46AA-BC8B-90C723AA86D3}" dt="2024-01-03T11:32:49.857" v="3177" actId="47"/>
        <pc:sldMkLst>
          <pc:docMk/>
          <pc:sldMk cId="1603923391" sldId="408"/>
        </pc:sldMkLst>
      </pc:sldChg>
      <pc:sldChg chg="del">
        <pc:chgData name="Teuku Raja Irfan Radarma" userId="cf428174-95ba-4576-8554-3a3b8ffa52b7" providerId="ADAL" clId="{86B9A0D3-5E78-46AA-BC8B-90C723AA86D3}" dt="2024-01-03T11:32:48.053" v="3176" actId="47"/>
        <pc:sldMkLst>
          <pc:docMk/>
          <pc:sldMk cId="4059285016" sldId="409"/>
        </pc:sldMkLst>
      </pc:sldChg>
      <pc:sldChg chg="modSp new mod">
        <pc:chgData name="Teuku Raja Irfan Radarma" userId="cf428174-95ba-4576-8554-3a3b8ffa52b7" providerId="ADAL" clId="{86B9A0D3-5E78-46AA-BC8B-90C723AA86D3}" dt="2024-01-03T04:13:48.968" v="180" actId="20577"/>
        <pc:sldMkLst>
          <pc:docMk/>
          <pc:sldMk cId="734178380" sldId="410"/>
        </pc:sldMkLst>
        <pc:spChg chg="mod">
          <ac:chgData name="Teuku Raja Irfan Radarma" userId="cf428174-95ba-4576-8554-3a3b8ffa52b7" providerId="ADAL" clId="{86B9A0D3-5E78-46AA-BC8B-90C723AA86D3}" dt="2024-01-03T04:13:06.743" v="148" actId="20577"/>
          <ac:spMkLst>
            <pc:docMk/>
            <pc:sldMk cId="734178380" sldId="410"/>
            <ac:spMk id="2" creationId="{E3F64536-EE5F-0F4D-AA1A-74C7FE0BE9DF}"/>
          </ac:spMkLst>
        </pc:spChg>
        <pc:spChg chg="mod">
          <ac:chgData name="Teuku Raja Irfan Radarma" userId="cf428174-95ba-4576-8554-3a3b8ffa52b7" providerId="ADAL" clId="{86B9A0D3-5E78-46AA-BC8B-90C723AA86D3}" dt="2024-01-03T04:13:48.968" v="180" actId="20577"/>
          <ac:spMkLst>
            <pc:docMk/>
            <pc:sldMk cId="734178380" sldId="410"/>
            <ac:spMk id="3" creationId="{032C7596-1E43-3926-EE56-171E97FB7993}"/>
          </ac:spMkLst>
        </pc:spChg>
      </pc:sldChg>
      <pc:sldChg chg="addSp delSp modSp new mod">
        <pc:chgData name="Teuku Raja Irfan Radarma" userId="cf428174-95ba-4576-8554-3a3b8ffa52b7" providerId="ADAL" clId="{86B9A0D3-5E78-46AA-BC8B-90C723AA86D3}" dt="2024-01-03T07:18:27.985" v="459" actId="1076"/>
        <pc:sldMkLst>
          <pc:docMk/>
          <pc:sldMk cId="1836777205" sldId="411"/>
        </pc:sldMkLst>
        <pc:spChg chg="del">
          <ac:chgData name="Teuku Raja Irfan Radarma" userId="cf428174-95ba-4576-8554-3a3b8ffa52b7" providerId="ADAL" clId="{86B9A0D3-5E78-46AA-BC8B-90C723AA86D3}" dt="2024-01-03T05:20:27.880" v="286" actId="478"/>
          <ac:spMkLst>
            <pc:docMk/>
            <pc:sldMk cId="1836777205" sldId="411"/>
            <ac:spMk id="2" creationId="{0BEAD8BC-D0A7-470C-2E5B-B6388355E8C4}"/>
          </ac:spMkLst>
        </pc:spChg>
        <pc:spChg chg="del">
          <ac:chgData name="Teuku Raja Irfan Radarma" userId="cf428174-95ba-4576-8554-3a3b8ffa52b7" providerId="ADAL" clId="{86B9A0D3-5E78-46AA-BC8B-90C723AA86D3}" dt="2024-01-03T05:20:25.873" v="285" actId="478"/>
          <ac:spMkLst>
            <pc:docMk/>
            <pc:sldMk cId="1836777205" sldId="411"/>
            <ac:spMk id="3" creationId="{11DFCF44-4129-7424-CDB5-931983127DBF}"/>
          </ac:spMkLst>
        </pc:spChg>
        <pc:spChg chg="add mod">
          <ac:chgData name="Teuku Raja Irfan Radarma" userId="cf428174-95ba-4576-8554-3a3b8ffa52b7" providerId="ADAL" clId="{86B9A0D3-5E78-46AA-BC8B-90C723AA86D3}" dt="2024-01-03T07:18:27.985" v="459" actId="1076"/>
          <ac:spMkLst>
            <pc:docMk/>
            <pc:sldMk cId="1836777205" sldId="411"/>
            <ac:spMk id="5" creationId="{898A50F9-E099-6F43-B85D-DF5369E1B6EE}"/>
          </ac:spMkLst>
        </pc:spChg>
        <pc:spChg chg="add del mod">
          <ac:chgData name="Teuku Raja Irfan Radarma" userId="cf428174-95ba-4576-8554-3a3b8ffa52b7" providerId="ADAL" clId="{86B9A0D3-5E78-46AA-BC8B-90C723AA86D3}" dt="2024-01-03T05:32:19.711" v="334" actId="478"/>
          <ac:spMkLst>
            <pc:docMk/>
            <pc:sldMk cId="1836777205" sldId="411"/>
            <ac:spMk id="6" creationId="{257DB4F1-7C07-4745-FE32-6C226BB0244E}"/>
          </ac:spMkLst>
        </pc:spChg>
        <pc:spChg chg="add mod ord">
          <ac:chgData name="Teuku Raja Irfan Radarma" userId="cf428174-95ba-4576-8554-3a3b8ffa52b7" providerId="ADAL" clId="{86B9A0D3-5E78-46AA-BC8B-90C723AA86D3}" dt="2024-01-03T07:18:27.985" v="459" actId="1076"/>
          <ac:spMkLst>
            <pc:docMk/>
            <pc:sldMk cId="1836777205" sldId="411"/>
            <ac:spMk id="7" creationId="{1845AA23-E046-4FED-2B7C-D9885B6C3126}"/>
          </ac:spMkLst>
        </pc:spChg>
        <pc:spChg chg="add mod ord">
          <ac:chgData name="Teuku Raja Irfan Radarma" userId="cf428174-95ba-4576-8554-3a3b8ffa52b7" providerId="ADAL" clId="{86B9A0D3-5E78-46AA-BC8B-90C723AA86D3}" dt="2024-01-03T07:18:27.985" v="459" actId="1076"/>
          <ac:spMkLst>
            <pc:docMk/>
            <pc:sldMk cId="1836777205" sldId="411"/>
            <ac:spMk id="8" creationId="{F3877B7E-2CD2-C202-54F0-A7E3F677EC09}"/>
          </ac:spMkLst>
        </pc:spChg>
        <pc:spChg chg="add mod">
          <ac:chgData name="Teuku Raja Irfan Radarma" userId="cf428174-95ba-4576-8554-3a3b8ffa52b7" providerId="ADAL" clId="{86B9A0D3-5E78-46AA-BC8B-90C723AA86D3}" dt="2024-01-03T07:18:27.985" v="459" actId="1076"/>
          <ac:spMkLst>
            <pc:docMk/>
            <pc:sldMk cId="1836777205" sldId="411"/>
            <ac:spMk id="9" creationId="{55717D28-FB12-D9BD-BC03-513AFF66240F}"/>
          </ac:spMkLst>
        </pc:spChg>
      </pc:sldChg>
      <pc:sldChg chg="addSp modSp add mod">
        <pc:chgData name="Teuku Raja Irfan Radarma" userId="cf428174-95ba-4576-8554-3a3b8ffa52b7" providerId="ADAL" clId="{86B9A0D3-5E78-46AA-BC8B-90C723AA86D3}" dt="2024-01-03T05:21:42.269" v="316" actId="20577"/>
        <pc:sldMkLst>
          <pc:docMk/>
          <pc:sldMk cId="322262424" sldId="412"/>
        </pc:sldMkLst>
        <pc:spChg chg="add mod">
          <ac:chgData name="Teuku Raja Irfan Radarma" userId="cf428174-95ba-4576-8554-3a3b8ffa52b7" providerId="ADAL" clId="{86B9A0D3-5E78-46AA-BC8B-90C723AA86D3}" dt="2024-01-03T05:21:30.563" v="306" actId="1076"/>
          <ac:spMkLst>
            <pc:docMk/>
            <pc:sldMk cId="322262424" sldId="412"/>
            <ac:spMk id="2" creationId="{95559460-76EA-4790-F69E-05247EDBBB8E}"/>
          </ac:spMkLst>
        </pc:spChg>
        <pc:spChg chg="add mod">
          <ac:chgData name="Teuku Raja Irfan Radarma" userId="cf428174-95ba-4576-8554-3a3b8ffa52b7" providerId="ADAL" clId="{86B9A0D3-5E78-46AA-BC8B-90C723AA86D3}" dt="2024-01-03T05:21:42.269" v="316" actId="20577"/>
          <ac:spMkLst>
            <pc:docMk/>
            <pc:sldMk cId="322262424" sldId="412"/>
            <ac:spMk id="3" creationId="{03DA519F-E53B-6E5B-AA3A-EE755E5E8F05}"/>
          </ac:spMkLst>
        </pc:spChg>
        <pc:spChg chg="mod">
          <ac:chgData name="Teuku Raja Irfan Radarma" userId="cf428174-95ba-4576-8554-3a3b8ffa52b7" providerId="ADAL" clId="{86B9A0D3-5E78-46AA-BC8B-90C723AA86D3}" dt="2024-01-03T05:21:06.372" v="288" actId="1076"/>
          <ac:spMkLst>
            <pc:docMk/>
            <pc:sldMk cId="322262424" sldId="412"/>
            <ac:spMk id="10" creationId="{70E96974-A911-8DDE-9AC1-589B9B2C166D}"/>
          </ac:spMkLst>
        </pc:spChg>
        <pc:spChg chg="mod">
          <ac:chgData name="Teuku Raja Irfan Radarma" userId="cf428174-95ba-4576-8554-3a3b8ffa52b7" providerId="ADAL" clId="{86B9A0D3-5E78-46AA-BC8B-90C723AA86D3}" dt="2024-01-03T05:21:18.468" v="299" actId="1076"/>
          <ac:spMkLst>
            <pc:docMk/>
            <pc:sldMk cId="322262424" sldId="412"/>
            <ac:spMk id="11" creationId="{ADC9A7D2-4450-C506-B87A-8A1120C3879C}"/>
          </ac:spMkLst>
        </pc:spChg>
        <pc:graphicFrameChg chg="mod modGraphic">
          <ac:chgData name="Teuku Raja Irfan Radarma" userId="cf428174-95ba-4576-8554-3a3b8ffa52b7" providerId="ADAL" clId="{86B9A0D3-5E78-46AA-BC8B-90C723AA86D3}" dt="2024-01-03T05:21:25" v="303" actId="1076"/>
          <ac:graphicFrameMkLst>
            <pc:docMk/>
            <pc:sldMk cId="322262424" sldId="412"/>
            <ac:graphicFrameMk id="12" creationId="{80B8EDDD-0576-79F0-2DF5-2C14A3F6CD00}"/>
          </ac:graphicFrameMkLst>
        </pc:graphicFrameChg>
        <pc:picChg chg="mod">
          <ac:chgData name="Teuku Raja Irfan Radarma" userId="cf428174-95ba-4576-8554-3a3b8ffa52b7" providerId="ADAL" clId="{86B9A0D3-5E78-46AA-BC8B-90C723AA86D3}" dt="2024-01-03T05:21:15.544" v="296" actId="1076"/>
          <ac:picMkLst>
            <pc:docMk/>
            <pc:sldMk cId="322262424" sldId="412"/>
            <ac:picMk id="5" creationId="{39422947-41B5-E86B-F917-FE50AE2510A5}"/>
          </ac:picMkLst>
        </pc:picChg>
        <pc:picChg chg="mod">
          <ac:chgData name="Teuku Raja Irfan Radarma" userId="cf428174-95ba-4576-8554-3a3b8ffa52b7" providerId="ADAL" clId="{86B9A0D3-5E78-46AA-BC8B-90C723AA86D3}" dt="2024-01-03T05:21:13.552" v="294" actId="1076"/>
          <ac:picMkLst>
            <pc:docMk/>
            <pc:sldMk cId="322262424" sldId="412"/>
            <ac:picMk id="6" creationId="{3D59DC0F-0A05-32F6-FAF5-21C084FF5C7F}"/>
          </ac:picMkLst>
        </pc:picChg>
        <pc:picChg chg="mod">
          <ac:chgData name="Teuku Raja Irfan Radarma" userId="cf428174-95ba-4576-8554-3a3b8ffa52b7" providerId="ADAL" clId="{86B9A0D3-5E78-46AA-BC8B-90C723AA86D3}" dt="2024-01-03T05:21:16.251" v="297" actId="1076"/>
          <ac:picMkLst>
            <pc:docMk/>
            <pc:sldMk cId="322262424" sldId="412"/>
            <ac:picMk id="7" creationId="{6C725281-74D7-0B87-3ACB-1A95EBF2884B}"/>
          </ac:picMkLst>
        </pc:picChg>
        <pc:picChg chg="mod">
          <ac:chgData name="Teuku Raja Irfan Radarma" userId="cf428174-95ba-4576-8554-3a3b8ffa52b7" providerId="ADAL" clId="{86B9A0D3-5E78-46AA-BC8B-90C723AA86D3}" dt="2024-01-03T05:21:10.950" v="291" actId="1076"/>
          <ac:picMkLst>
            <pc:docMk/>
            <pc:sldMk cId="322262424" sldId="412"/>
            <ac:picMk id="8" creationId="{3C212AE9-F2DB-1991-8EF4-935ED2570EB0}"/>
          </ac:picMkLst>
        </pc:picChg>
        <pc:picChg chg="mod">
          <ac:chgData name="Teuku Raja Irfan Radarma" userId="cf428174-95ba-4576-8554-3a3b8ffa52b7" providerId="ADAL" clId="{86B9A0D3-5E78-46AA-BC8B-90C723AA86D3}" dt="2024-01-03T05:21:10.385" v="290" actId="1076"/>
          <ac:picMkLst>
            <pc:docMk/>
            <pc:sldMk cId="322262424" sldId="412"/>
            <ac:picMk id="9" creationId="{C859CBA2-46F5-F841-BFAA-665FB5689F7B}"/>
          </ac:picMkLst>
        </pc:picChg>
      </pc:sldChg>
      <pc:sldChg chg="modSp new mod">
        <pc:chgData name="Teuku Raja Irfan Radarma" userId="cf428174-95ba-4576-8554-3a3b8ffa52b7" providerId="ADAL" clId="{86B9A0D3-5E78-46AA-BC8B-90C723AA86D3}" dt="2024-01-03T07:45:46.203" v="484" actId="1076"/>
        <pc:sldMkLst>
          <pc:docMk/>
          <pc:sldMk cId="1371333837" sldId="413"/>
        </pc:sldMkLst>
        <pc:spChg chg="mod">
          <ac:chgData name="Teuku Raja Irfan Radarma" userId="cf428174-95ba-4576-8554-3a3b8ffa52b7" providerId="ADAL" clId="{86B9A0D3-5E78-46AA-BC8B-90C723AA86D3}" dt="2024-01-03T07:45:26.790" v="475" actId="20577"/>
          <ac:spMkLst>
            <pc:docMk/>
            <pc:sldMk cId="1371333837" sldId="413"/>
            <ac:spMk id="2" creationId="{7890A61C-C579-3DAD-0950-604DCFD40B5C}"/>
          </ac:spMkLst>
        </pc:spChg>
        <pc:spChg chg="mod">
          <ac:chgData name="Teuku Raja Irfan Radarma" userId="cf428174-95ba-4576-8554-3a3b8ffa52b7" providerId="ADAL" clId="{86B9A0D3-5E78-46AA-BC8B-90C723AA86D3}" dt="2024-01-03T07:45:46.203" v="484" actId="1076"/>
          <ac:spMkLst>
            <pc:docMk/>
            <pc:sldMk cId="1371333837" sldId="413"/>
            <ac:spMk id="3" creationId="{E0715741-99F0-C351-97D1-FD846BD6E044}"/>
          </ac:spMkLst>
        </pc:spChg>
      </pc:sldChg>
      <pc:sldChg chg="modSp new mod">
        <pc:chgData name="Teuku Raja Irfan Radarma" userId="cf428174-95ba-4576-8554-3a3b8ffa52b7" providerId="ADAL" clId="{86B9A0D3-5E78-46AA-BC8B-90C723AA86D3}" dt="2024-01-03T08:44:47.019" v="2294" actId="20577"/>
        <pc:sldMkLst>
          <pc:docMk/>
          <pc:sldMk cId="3008468158" sldId="414"/>
        </pc:sldMkLst>
        <pc:spChg chg="mod">
          <ac:chgData name="Teuku Raja Irfan Radarma" userId="cf428174-95ba-4576-8554-3a3b8ffa52b7" providerId="ADAL" clId="{86B9A0D3-5E78-46AA-BC8B-90C723AA86D3}" dt="2024-01-03T07:46:08.179" v="487" actId="14100"/>
          <ac:spMkLst>
            <pc:docMk/>
            <pc:sldMk cId="3008468158" sldId="414"/>
            <ac:spMk id="2" creationId="{596E1EF1-ABAC-53CC-414C-29229CB9E5F5}"/>
          </ac:spMkLst>
        </pc:spChg>
        <pc:spChg chg="mod">
          <ac:chgData name="Teuku Raja Irfan Radarma" userId="cf428174-95ba-4576-8554-3a3b8ffa52b7" providerId="ADAL" clId="{86B9A0D3-5E78-46AA-BC8B-90C723AA86D3}" dt="2024-01-03T08:44:47.019" v="2294" actId="20577"/>
          <ac:spMkLst>
            <pc:docMk/>
            <pc:sldMk cId="3008468158" sldId="414"/>
            <ac:spMk id="3" creationId="{B3775FDB-BD2E-DE0E-05EC-50A20EA08ECB}"/>
          </ac:spMkLst>
        </pc:spChg>
      </pc:sldChg>
      <pc:sldChg chg="addSp delSp modSp new mod">
        <pc:chgData name="Teuku Raja Irfan Radarma" userId="cf428174-95ba-4576-8554-3a3b8ffa52b7" providerId="ADAL" clId="{86B9A0D3-5E78-46AA-BC8B-90C723AA86D3}" dt="2024-01-03T08:31:44.123" v="2285" actId="14100"/>
        <pc:sldMkLst>
          <pc:docMk/>
          <pc:sldMk cId="2162488953" sldId="415"/>
        </pc:sldMkLst>
        <pc:spChg chg="mod">
          <ac:chgData name="Teuku Raja Irfan Radarma" userId="cf428174-95ba-4576-8554-3a3b8ffa52b7" providerId="ADAL" clId="{86B9A0D3-5E78-46AA-BC8B-90C723AA86D3}" dt="2024-01-03T08:30:46.580" v="2271" actId="14100"/>
          <ac:spMkLst>
            <pc:docMk/>
            <pc:sldMk cId="2162488953" sldId="415"/>
            <ac:spMk id="2" creationId="{F048E0CB-A649-5CC7-5E3B-E4757FD08368}"/>
          </ac:spMkLst>
        </pc:spChg>
        <pc:spChg chg="mod">
          <ac:chgData name="Teuku Raja Irfan Radarma" userId="cf428174-95ba-4576-8554-3a3b8ffa52b7" providerId="ADAL" clId="{86B9A0D3-5E78-46AA-BC8B-90C723AA86D3}" dt="2024-01-03T08:31:11.724" v="2278" actId="14100"/>
          <ac:spMkLst>
            <pc:docMk/>
            <pc:sldMk cId="2162488953" sldId="415"/>
            <ac:spMk id="3" creationId="{7F2C4D43-D6AA-A1FA-D699-27AF20DC9825}"/>
          </ac:spMkLst>
        </pc:spChg>
        <pc:spChg chg="add del mod">
          <ac:chgData name="Teuku Raja Irfan Radarma" userId="cf428174-95ba-4576-8554-3a3b8ffa52b7" providerId="ADAL" clId="{86B9A0D3-5E78-46AA-BC8B-90C723AA86D3}" dt="2024-01-03T08:08:07.992" v="1203" actId="478"/>
          <ac:spMkLst>
            <pc:docMk/>
            <pc:sldMk cId="2162488953" sldId="415"/>
            <ac:spMk id="5" creationId="{A06B6270-06EC-307D-C689-39D2E59A0DF3}"/>
          </ac:spMkLst>
        </pc:spChg>
        <pc:spChg chg="add del mod">
          <ac:chgData name="Teuku Raja Irfan Radarma" userId="cf428174-95ba-4576-8554-3a3b8ffa52b7" providerId="ADAL" clId="{86B9A0D3-5E78-46AA-BC8B-90C723AA86D3}" dt="2024-01-03T08:08:07.992" v="1203" actId="478"/>
          <ac:spMkLst>
            <pc:docMk/>
            <pc:sldMk cId="2162488953" sldId="415"/>
            <ac:spMk id="6" creationId="{21F48B79-9A6A-FDB5-2D7D-77805BA4B8FB}"/>
          </ac:spMkLst>
        </pc:spChg>
        <pc:spChg chg="add del mod">
          <ac:chgData name="Teuku Raja Irfan Radarma" userId="cf428174-95ba-4576-8554-3a3b8ffa52b7" providerId="ADAL" clId="{86B9A0D3-5E78-46AA-BC8B-90C723AA86D3}" dt="2024-01-03T08:08:07.992" v="1203" actId="478"/>
          <ac:spMkLst>
            <pc:docMk/>
            <pc:sldMk cId="2162488953" sldId="415"/>
            <ac:spMk id="7" creationId="{FF141C45-B933-E2A3-CBC4-B9AECA9A5B54}"/>
          </ac:spMkLst>
        </pc:spChg>
        <pc:spChg chg="add mod">
          <ac:chgData name="Teuku Raja Irfan Radarma" userId="cf428174-95ba-4576-8554-3a3b8ffa52b7" providerId="ADAL" clId="{86B9A0D3-5E78-46AA-BC8B-90C723AA86D3}" dt="2024-01-03T08:31:19.332" v="2279" actId="1076"/>
          <ac:spMkLst>
            <pc:docMk/>
            <pc:sldMk cId="2162488953" sldId="415"/>
            <ac:spMk id="8" creationId="{C9AFBA61-4EBF-F540-63E4-D3AD83497BFD}"/>
          </ac:spMkLst>
        </pc:spChg>
        <pc:cxnChg chg="add mod">
          <ac:chgData name="Teuku Raja Irfan Radarma" userId="cf428174-95ba-4576-8554-3a3b8ffa52b7" providerId="ADAL" clId="{86B9A0D3-5E78-46AA-BC8B-90C723AA86D3}" dt="2024-01-03T08:31:44.123" v="2285" actId="14100"/>
          <ac:cxnSpMkLst>
            <pc:docMk/>
            <pc:sldMk cId="2162488953" sldId="415"/>
            <ac:cxnSpMk id="10" creationId="{902F292D-886D-2D53-50C0-A9D512090F57}"/>
          </ac:cxnSpMkLst>
        </pc:cxnChg>
      </pc:sldChg>
      <pc:sldChg chg="addSp delSp modSp new mod">
        <pc:chgData name="Teuku Raja Irfan Radarma" userId="cf428174-95ba-4576-8554-3a3b8ffa52b7" providerId="ADAL" clId="{86B9A0D3-5E78-46AA-BC8B-90C723AA86D3}" dt="2024-01-03T08:31:03.232" v="2277" actId="113"/>
        <pc:sldMkLst>
          <pc:docMk/>
          <pc:sldMk cId="913405933" sldId="416"/>
        </pc:sldMkLst>
        <pc:spChg chg="mod">
          <ac:chgData name="Teuku Raja Irfan Radarma" userId="cf428174-95ba-4576-8554-3a3b8ffa52b7" providerId="ADAL" clId="{86B9A0D3-5E78-46AA-BC8B-90C723AA86D3}" dt="2024-01-03T08:17:40.677" v="2012" actId="14100"/>
          <ac:spMkLst>
            <pc:docMk/>
            <pc:sldMk cId="913405933" sldId="416"/>
            <ac:spMk id="2" creationId="{70707E20-2E4A-AF98-92F5-9578F1FA0C8B}"/>
          </ac:spMkLst>
        </pc:spChg>
        <pc:spChg chg="del">
          <ac:chgData name="Teuku Raja Irfan Radarma" userId="cf428174-95ba-4576-8554-3a3b8ffa52b7" providerId="ADAL" clId="{86B9A0D3-5E78-46AA-BC8B-90C723AA86D3}" dt="2024-01-03T08:16:20.222" v="2007" actId="478"/>
          <ac:spMkLst>
            <pc:docMk/>
            <pc:sldMk cId="913405933" sldId="416"/>
            <ac:spMk id="3" creationId="{717AF3AF-03BB-C076-45C4-B072A68D3E44}"/>
          </ac:spMkLst>
        </pc:spChg>
        <pc:spChg chg="add mod">
          <ac:chgData name="Teuku Raja Irfan Radarma" userId="cf428174-95ba-4576-8554-3a3b8ffa52b7" providerId="ADAL" clId="{86B9A0D3-5E78-46AA-BC8B-90C723AA86D3}" dt="2024-01-03T08:30:59.290" v="2274" actId="113"/>
          <ac:spMkLst>
            <pc:docMk/>
            <pc:sldMk cId="913405933" sldId="416"/>
            <ac:spMk id="11" creationId="{F81D3805-83D9-68A1-0A2C-0BC90EB4C852}"/>
          </ac:spMkLst>
        </pc:spChg>
        <pc:spChg chg="add mod">
          <ac:chgData name="Teuku Raja Irfan Radarma" userId="cf428174-95ba-4576-8554-3a3b8ffa52b7" providerId="ADAL" clId="{86B9A0D3-5E78-46AA-BC8B-90C723AA86D3}" dt="2024-01-03T08:31:00.854" v="2275" actId="113"/>
          <ac:spMkLst>
            <pc:docMk/>
            <pc:sldMk cId="913405933" sldId="416"/>
            <ac:spMk id="12" creationId="{F72D0253-E72A-2899-F57C-7549A0745C9B}"/>
          </ac:spMkLst>
        </pc:spChg>
        <pc:spChg chg="add mod">
          <ac:chgData name="Teuku Raja Irfan Radarma" userId="cf428174-95ba-4576-8554-3a3b8ffa52b7" providerId="ADAL" clId="{86B9A0D3-5E78-46AA-BC8B-90C723AA86D3}" dt="2024-01-03T08:31:02.121" v="2276" actId="113"/>
          <ac:spMkLst>
            <pc:docMk/>
            <pc:sldMk cId="913405933" sldId="416"/>
            <ac:spMk id="13" creationId="{66EB32A1-7CEA-C6C3-7374-F291D65B226C}"/>
          </ac:spMkLst>
        </pc:spChg>
        <pc:spChg chg="add mod">
          <ac:chgData name="Teuku Raja Irfan Radarma" userId="cf428174-95ba-4576-8554-3a3b8ffa52b7" providerId="ADAL" clId="{86B9A0D3-5E78-46AA-BC8B-90C723AA86D3}" dt="2024-01-03T08:31:03.232" v="2277" actId="113"/>
          <ac:spMkLst>
            <pc:docMk/>
            <pc:sldMk cId="913405933" sldId="416"/>
            <ac:spMk id="14" creationId="{8D52275D-A8CA-74F8-1ACD-02B06D6DCA47}"/>
          </ac:spMkLst>
        </pc:spChg>
        <pc:spChg chg="add mod">
          <ac:chgData name="Teuku Raja Irfan Radarma" userId="cf428174-95ba-4576-8554-3a3b8ffa52b7" providerId="ADAL" clId="{86B9A0D3-5E78-46AA-BC8B-90C723AA86D3}" dt="2024-01-03T08:29:34.470" v="2234" actId="179"/>
          <ac:spMkLst>
            <pc:docMk/>
            <pc:sldMk cId="913405933" sldId="416"/>
            <ac:spMk id="15" creationId="{DAD3E3F5-3E40-80D3-8856-590133469C58}"/>
          </ac:spMkLst>
        </pc:spChg>
        <pc:spChg chg="add mod">
          <ac:chgData name="Teuku Raja Irfan Radarma" userId="cf428174-95ba-4576-8554-3a3b8ffa52b7" providerId="ADAL" clId="{86B9A0D3-5E78-46AA-BC8B-90C723AA86D3}" dt="2024-01-03T08:29:25.481" v="2231" actId="179"/>
          <ac:spMkLst>
            <pc:docMk/>
            <pc:sldMk cId="913405933" sldId="416"/>
            <ac:spMk id="16" creationId="{C7CA7C3D-CA2F-BB84-EDE1-FC48BCAF6EAB}"/>
          </ac:spMkLst>
        </pc:spChg>
        <pc:spChg chg="add mod">
          <ac:chgData name="Teuku Raja Irfan Radarma" userId="cf428174-95ba-4576-8554-3a3b8ffa52b7" providerId="ADAL" clId="{86B9A0D3-5E78-46AA-BC8B-90C723AA86D3}" dt="2024-01-03T08:29:55.499" v="2236"/>
          <ac:spMkLst>
            <pc:docMk/>
            <pc:sldMk cId="913405933" sldId="416"/>
            <ac:spMk id="17" creationId="{65843B44-8FCA-5409-E12E-80AF068379C2}"/>
          </ac:spMkLst>
        </pc:spChg>
        <pc:spChg chg="add mod">
          <ac:chgData name="Teuku Raja Irfan Radarma" userId="cf428174-95ba-4576-8554-3a3b8ffa52b7" providerId="ADAL" clId="{86B9A0D3-5E78-46AA-BC8B-90C723AA86D3}" dt="2024-01-03T08:30:26.942" v="2269" actId="20577"/>
          <ac:spMkLst>
            <pc:docMk/>
            <pc:sldMk cId="913405933" sldId="416"/>
            <ac:spMk id="18" creationId="{0CB97E44-41E2-C8AB-8469-BD9B8C5944AA}"/>
          </ac:spMkLst>
        </pc:spChg>
        <pc:cxnChg chg="add mod">
          <ac:chgData name="Teuku Raja Irfan Radarma" userId="cf428174-95ba-4576-8554-3a3b8ffa52b7" providerId="ADAL" clId="{86B9A0D3-5E78-46AA-BC8B-90C723AA86D3}" dt="2024-01-03T08:19:29.093" v="2025" actId="208"/>
          <ac:cxnSpMkLst>
            <pc:docMk/>
            <pc:sldMk cId="913405933" sldId="416"/>
            <ac:cxnSpMk id="6" creationId="{57E90AF8-FE25-BC28-6A1C-664354C13FCD}"/>
          </ac:cxnSpMkLst>
        </pc:cxnChg>
        <pc:cxnChg chg="add mod">
          <ac:chgData name="Teuku Raja Irfan Radarma" userId="cf428174-95ba-4576-8554-3a3b8ffa52b7" providerId="ADAL" clId="{86B9A0D3-5E78-46AA-BC8B-90C723AA86D3}" dt="2024-01-03T08:19:29.093" v="2025" actId="208"/>
          <ac:cxnSpMkLst>
            <pc:docMk/>
            <pc:sldMk cId="913405933" sldId="416"/>
            <ac:cxnSpMk id="8" creationId="{7EDEA4FF-E2CD-2AE8-CEE2-79F3296DFCE3}"/>
          </ac:cxnSpMkLst>
        </pc:cxnChg>
        <pc:cxnChg chg="add mod">
          <ac:chgData name="Teuku Raja Irfan Radarma" userId="cf428174-95ba-4576-8554-3a3b8ffa52b7" providerId="ADAL" clId="{86B9A0D3-5E78-46AA-BC8B-90C723AA86D3}" dt="2024-01-03T08:19:29.093" v="2025" actId="208"/>
          <ac:cxnSpMkLst>
            <pc:docMk/>
            <pc:sldMk cId="913405933" sldId="416"/>
            <ac:cxnSpMk id="9" creationId="{F036761D-30C9-8915-B8EE-31FF9363A8E1}"/>
          </ac:cxnSpMkLst>
        </pc:cxnChg>
        <pc:cxnChg chg="add mod">
          <ac:chgData name="Teuku Raja Irfan Radarma" userId="cf428174-95ba-4576-8554-3a3b8ffa52b7" providerId="ADAL" clId="{86B9A0D3-5E78-46AA-BC8B-90C723AA86D3}" dt="2024-01-03T08:19:29.093" v="2025" actId="208"/>
          <ac:cxnSpMkLst>
            <pc:docMk/>
            <pc:sldMk cId="913405933" sldId="416"/>
            <ac:cxnSpMk id="10" creationId="{EE54B18B-7391-0F5F-F6E7-931FE6249A59}"/>
          </ac:cxnSpMkLst>
        </pc:cxnChg>
      </pc:sldChg>
      <pc:sldChg chg="addSp delSp modSp new mod modNotesTx">
        <pc:chgData name="Teuku Raja Irfan Radarma" userId="cf428174-95ba-4576-8554-3a3b8ffa52b7" providerId="ADAL" clId="{86B9A0D3-5E78-46AA-BC8B-90C723AA86D3}" dt="2024-01-03T09:00:31.193" v="2564"/>
        <pc:sldMkLst>
          <pc:docMk/>
          <pc:sldMk cId="1014523635" sldId="417"/>
        </pc:sldMkLst>
        <pc:spChg chg="mod">
          <ac:chgData name="Teuku Raja Irfan Radarma" userId="cf428174-95ba-4576-8554-3a3b8ffa52b7" providerId="ADAL" clId="{86B9A0D3-5E78-46AA-BC8B-90C723AA86D3}" dt="2024-01-03T08:47:58.767" v="2305" actId="20577"/>
          <ac:spMkLst>
            <pc:docMk/>
            <pc:sldMk cId="1014523635" sldId="417"/>
            <ac:spMk id="2" creationId="{BF40C5FE-B6C0-5A81-B2F8-CB796EEA86DE}"/>
          </ac:spMkLst>
        </pc:spChg>
        <pc:spChg chg="add del mod">
          <ac:chgData name="Teuku Raja Irfan Radarma" userId="cf428174-95ba-4576-8554-3a3b8ffa52b7" providerId="ADAL" clId="{86B9A0D3-5E78-46AA-BC8B-90C723AA86D3}" dt="2024-01-03T08:58:42.228" v="2500" actId="1076"/>
          <ac:spMkLst>
            <pc:docMk/>
            <pc:sldMk cId="1014523635" sldId="417"/>
            <ac:spMk id="3" creationId="{97B2FC64-9FCB-84C3-4318-49D71155C156}"/>
          </ac:spMkLst>
        </pc:spChg>
      </pc:sldChg>
      <pc:sldChg chg="addSp modSp new mod modAnim">
        <pc:chgData name="Teuku Raja Irfan Radarma" userId="cf428174-95ba-4576-8554-3a3b8ffa52b7" providerId="ADAL" clId="{86B9A0D3-5E78-46AA-BC8B-90C723AA86D3}" dt="2024-01-04T00:54:50.084" v="3613" actId="20577"/>
        <pc:sldMkLst>
          <pc:docMk/>
          <pc:sldMk cId="2786980012" sldId="418"/>
        </pc:sldMkLst>
        <pc:spChg chg="mod">
          <ac:chgData name="Teuku Raja Irfan Radarma" userId="cf428174-95ba-4576-8554-3a3b8ffa52b7" providerId="ADAL" clId="{86B9A0D3-5E78-46AA-BC8B-90C723AA86D3}" dt="2024-01-04T00:54:50.084" v="3613" actId="20577"/>
          <ac:spMkLst>
            <pc:docMk/>
            <pc:sldMk cId="2786980012" sldId="418"/>
            <ac:spMk id="2" creationId="{7D6F7285-1BE1-A6FF-6813-E4E7F9543E57}"/>
          </ac:spMkLst>
        </pc:spChg>
        <pc:spChg chg="mod">
          <ac:chgData name="Teuku Raja Irfan Radarma" userId="cf428174-95ba-4576-8554-3a3b8ffa52b7" providerId="ADAL" clId="{86B9A0D3-5E78-46AA-BC8B-90C723AA86D3}" dt="2024-01-03T09:03:28.772" v="2597" actId="1076"/>
          <ac:spMkLst>
            <pc:docMk/>
            <pc:sldMk cId="2786980012" sldId="418"/>
            <ac:spMk id="3" creationId="{7DC93FCA-AEFD-580C-8879-1F7F595BAF4A}"/>
          </ac:spMkLst>
        </pc:spChg>
        <pc:spChg chg="mod">
          <ac:chgData name="Teuku Raja Irfan Radarma" userId="cf428174-95ba-4576-8554-3a3b8ffa52b7" providerId="ADAL" clId="{86B9A0D3-5E78-46AA-BC8B-90C723AA86D3}" dt="2024-01-03T09:03:47.015" v="2601" actId="20578"/>
          <ac:spMkLst>
            <pc:docMk/>
            <pc:sldMk cId="2786980012" sldId="418"/>
            <ac:spMk id="6" creationId="{90D59174-687B-174E-3A6A-F95E12C214D1}"/>
          </ac:spMkLst>
        </pc:spChg>
        <pc:spChg chg="mod">
          <ac:chgData name="Teuku Raja Irfan Radarma" userId="cf428174-95ba-4576-8554-3a3b8ffa52b7" providerId="ADAL" clId="{86B9A0D3-5E78-46AA-BC8B-90C723AA86D3}" dt="2024-01-03T09:03:47.015" v="2601" actId="20578"/>
          <ac:spMkLst>
            <pc:docMk/>
            <pc:sldMk cId="2786980012" sldId="418"/>
            <ac:spMk id="7" creationId="{DEA84B65-767F-C20B-E4A0-7AA689ED5090}"/>
          </ac:spMkLst>
        </pc:spChg>
        <pc:spChg chg="mod">
          <ac:chgData name="Teuku Raja Irfan Radarma" userId="cf428174-95ba-4576-8554-3a3b8ffa52b7" providerId="ADAL" clId="{86B9A0D3-5E78-46AA-BC8B-90C723AA86D3}" dt="2024-01-03T09:03:47.015" v="2601" actId="20578"/>
          <ac:spMkLst>
            <pc:docMk/>
            <pc:sldMk cId="2786980012" sldId="418"/>
            <ac:spMk id="8" creationId="{08E36AD1-90D6-4AEE-2B31-DDBF547D3E03}"/>
          </ac:spMkLst>
        </pc:spChg>
        <pc:spChg chg="mod">
          <ac:chgData name="Teuku Raja Irfan Radarma" userId="cf428174-95ba-4576-8554-3a3b8ffa52b7" providerId="ADAL" clId="{86B9A0D3-5E78-46AA-BC8B-90C723AA86D3}" dt="2024-01-03T09:03:47.015" v="2601" actId="20578"/>
          <ac:spMkLst>
            <pc:docMk/>
            <pc:sldMk cId="2786980012" sldId="418"/>
            <ac:spMk id="9" creationId="{3654F91A-3F93-80A8-E199-E71F8F7CCBFE}"/>
          </ac:spMkLst>
        </pc:spChg>
        <pc:spChg chg="mod">
          <ac:chgData name="Teuku Raja Irfan Radarma" userId="cf428174-95ba-4576-8554-3a3b8ffa52b7" providerId="ADAL" clId="{86B9A0D3-5E78-46AA-BC8B-90C723AA86D3}" dt="2024-01-03T09:03:47.015" v="2601" actId="20578"/>
          <ac:spMkLst>
            <pc:docMk/>
            <pc:sldMk cId="2786980012" sldId="418"/>
            <ac:spMk id="10" creationId="{30BDE628-168F-94E3-C862-697733274C26}"/>
          </ac:spMkLst>
        </pc:spChg>
        <pc:spChg chg="mod">
          <ac:chgData name="Teuku Raja Irfan Radarma" userId="cf428174-95ba-4576-8554-3a3b8ffa52b7" providerId="ADAL" clId="{86B9A0D3-5E78-46AA-BC8B-90C723AA86D3}" dt="2024-01-03T09:03:52.081" v="2603" actId="207"/>
          <ac:spMkLst>
            <pc:docMk/>
            <pc:sldMk cId="2786980012" sldId="418"/>
            <ac:spMk id="11" creationId="{F0FB54A1-434E-17A1-4F80-20B7E131CF9B}"/>
          </ac:spMkLst>
        </pc:spChg>
        <pc:spChg chg="mod">
          <ac:chgData name="Teuku Raja Irfan Radarma" userId="cf428174-95ba-4576-8554-3a3b8ffa52b7" providerId="ADAL" clId="{86B9A0D3-5E78-46AA-BC8B-90C723AA86D3}" dt="2024-01-03T09:03:47.015" v="2601" actId="20578"/>
          <ac:spMkLst>
            <pc:docMk/>
            <pc:sldMk cId="2786980012" sldId="418"/>
            <ac:spMk id="12" creationId="{CBB8347A-DFDE-E791-863C-069A69BF0DF5}"/>
          </ac:spMkLst>
        </pc:spChg>
        <pc:spChg chg="mod">
          <ac:chgData name="Teuku Raja Irfan Radarma" userId="cf428174-95ba-4576-8554-3a3b8ffa52b7" providerId="ADAL" clId="{86B9A0D3-5E78-46AA-BC8B-90C723AA86D3}" dt="2024-01-03T09:03:47.015" v="2601" actId="20578"/>
          <ac:spMkLst>
            <pc:docMk/>
            <pc:sldMk cId="2786980012" sldId="418"/>
            <ac:spMk id="13" creationId="{F11B708E-2B65-D78E-78B7-EC9309BAFC3C}"/>
          </ac:spMkLst>
        </pc:spChg>
        <pc:spChg chg="mod">
          <ac:chgData name="Teuku Raja Irfan Radarma" userId="cf428174-95ba-4576-8554-3a3b8ffa52b7" providerId="ADAL" clId="{86B9A0D3-5E78-46AA-BC8B-90C723AA86D3}" dt="2024-01-03T09:03:48.898" v="2602" actId="207"/>
          <ac:spMkLst>
            <pc:docMk/>
            <pc:sldMk cId="2786980012" sldId="418"/>
            <ac:spMk id="14" creationId="{5A071483-F6DE-ABA5-EBCD-6FF9ACB7F105}"/>
          </ac:spMkLst>
        </pc:spChg>
        <pc:spChg chg="mod">
          <ac:chgData name="Teuku Raja Irfan Radarma" userId="cf428174-95ba-4576-8554-3a3b8ffa52b7" providerId="ADAL" clId="{86B9A0D3-5E78-46AA-BC8B-90C723AA86D3}" dt="2024-01-03T09:03:47.015" v="2601" actId="20578"/>
          <ac:spMkLst>
            <pc:docMk/>
            <pc:sldMk cId="2786980012" sldId="418"/>
            <ac:spMk id="15" creationId="{1B3233B3-7B0D-E1FB-16D2-00E6CDBF76C8}"/>
          </ac:spMkLst>
        </pc:spChg>
        <pc:grpChg chg="add mod">
          <ac:chgData name="Teuku Raja Irfan Radarma" userId="cf428174-95ba-4576-8554-3a3b8ffa52b7" providerId="ADAL" clId="{86B9A0D3-5E78-46AA-BC8B-90C723AA86D3}" dt="2024-01-03T09:03:47.015" v="2601" actId="20578"/>
          <ac:grpSpMkLst>
            <pc:docMk/>
            <pc:sldMk cId="2786980012" sldId="418"/>
            <ac:grpSpMk id="5" creationId="{3869C1F9-C09F-94B2-0124-99AFD2032852}"/>
          </ac:grpSpMkLst>
        </pc:grpChg>
      </pc:sldChg>
      <pc:sldChg chg="addSp delSp modSp new mod">
        <pc:chgData name="Teuku Raja Irfan Radarma" userId="cf428174-95ba-4576-8554-3a3b8ffa52b7" providerId="ADAL" clId="{86B9A0D3-5E78-46AA-BC8B-90C723AA86D3}" dt="2024-01-03T09:37:03.221" v="3050" actId="1076"/>
        <pc:sldMkLst>
          <pc:docMk/>
          <pc:sldMk cId="2753886259" sldId="419"/>
        </pc:sldMkLst>
        <pc:spChg chg="mod">
          <ac:chgData name="Teuku Raja Irfan Radarma" userId="cf428174-95ba-4576-8554-3a3b8ffa52b7" providerId="ADAL" clId="{86B9A0D3-5E78-46AA-BC8B-90C723AA86D3}" dt="2024-01-03T09:31:36.717" v="2821" actId="20577"/>
          <ac:spMkLst>
            <pc:docMk/>
            <pc:sldMk cId="2753886259" sldId="419"/>
            <ac:spMk id="2" creationId="{89BC1148-DC46-3C8C-1F12-40C00340B2B0}"/>
          </ac:spMkLst>
        </pc:spChg>
        <pc:spChg chg="del">
          <ac:chgData name="Teuku Raja Irfan Radarma" userId="cf428174-95ba-4576-8554-3a3b8ffa52b7" providerId="ADAL" clId="{86B9A0D3-5E78-46AA-BC8B-90C723AA86D3}" dt="2024-01-03T09:27:42.131" v="2650"/>
          <ac:spMkLst>
            <pc:docMk/>
            <pc:sldMk cId="2753886259" sldId="419"/>
            <ac:spMk id="3" creationId="{867392C0-388D-A95D-C6B9-AE3362CBCC85}"/>
          </ac:spMkLst>
        </pc:spChg>
        <pc:spChg chg="add del mod">
          <ac:chgData name="Teuku Raja Irfan Radarma" userId="cf428174-95ba-4576-8554-3a3b8ffa52b7" providerId="ADAL" clId="{86B9A0D3-5E78-46AA-BC8B-90C723AA86D3}" dt="2024-01-03T09:29:06.412" v="2667" actId="478"/>
          <ac:spMkLst>
            <pc:docMk/>
            <pc:sldMk cId="2753886259" sldId="419"/>
            <ac:spMk id="6" creationId="{2DDB5B20-A271-5F98-B2D2-50B98B812A3D}"/>
          </ac:spMkLst>
        </pc:spChg>
        <pc:spChg chg="add mod">
          <ac:chgData name="Teuku Raja Irfan Radarma" userId="cf428174-95ba-4576-8554-3a3b8ffa52b7" providerId="ADAL" clId="{86B9A0D3-5E78-46AA-BC8B-90C723AA86D3}" dt="2024-01-03T09:37:03.221" v="3050" actId="1076"/>
          <ac:spMkLst>
            <pc:docMk/>
            <pc:sldMk cId="2753886259" sldId="419"/>
            <ac:spMk id="7" creationId="{8509CF2D-747D-3C81-F4D6-8FCBB6E1A7D5}"/>
          </ac:spMkLst>
        </pc:spChg>
        <pc:graphicFrameChg chg="add mod modGraphic">
          <ac:chgData name="Teuku Raja Irfan Radarma" userId="cf428174-95ba-4576-8554-3a3b8ffa52b7" providerId="ADAL" clId="{86B9A0D3-5E78-46AA-BC8B-90C723AA86D3}" dt="2024-01-03T09:34:57.021" v="2857" actId="404"/>
          <ac:graphicFrameMkLst>
            <pc:docMk/>
            <pc:sldMk cId="2753886259" sldId="419"/>
            <ac:graphicFrameMk id="5" creationId="{92231784-0516-80A7-92DD-75EBEBB0D569}"/>
          </ac:graphicFrameMkLst>
        </pc:graphicFrameChg>
        <pc:picChg chg="add mod">
          <ac:chgData name="Teuku Raja Irfan Radarma" userId="cf428174-95ba-4576-8554-3a3b8ffa52b7" providerId="ADAL" clId="{86B9A0D3-5E78-46AA-BC8B-90C723AA86D3}" dt="2024-01-03T09:35:35.629" v="2870" actId="1076"/>
          <ac:picMkLst>
            <pc:docMk/>
            <pc:sldMk cId="2753886259" sldId="419"/>
            <ac:picMk id="8" creationId="{755DE2F6-ED83-98CA-A1B6-02CF6BC6D084}"/>
          </ac:picMkLst>
        </pc:picChg>
        <pc:picChg chg="add del mod">
          <ac:chgData name="Teuku Raja Irfan Radarma" userId="cf428174-95ba-4576-8554-3a3b8ffa52b7" providerId="ADAL" clId="{86B9A0D3-5E78-46AA-BC8B-90C723AA86D3}" dt="2024-01-03T09:34:49.926" v="2852" actId="478"/>
          <ac:picMkLst>
            <pc:docMk/>
            <pc:sldMk cId="2753886259" sldId="419"/>
            <ac:picMk id="1026" creationId="{81301059-2AD7-ACCC-2BAB-77C7D14C8E93}"/>
          </ac:picMkLst>
        </pc:picChg>
      </pc:sldChg>
      <pc:sldChg chg="modSp new mod ord">
        <pc:chgData name="Teuku Raja Irfan Radarma" userId="cf428174-95ba-4576-8554-3a3b8ffa52b7" providerId="ADAL" clId="{86B9A0D3-5E78-46AA-BC8B-90C723AA86D3}" dt="2024-01-03T11:32:15.996" v="3175" actId="20577"/>
        <pc:sldMkLst>
          <pc:docMk/>
          <pc:sldMk cId="373607006" sldId="420"/>
        </pc:sldMkLst>
        <pc:spChg chg="mod">
          <ac:chgData name="Teuku Raja Irfan Radarma" userId="cf428174-95ba-4576-8554-3a3b8ffa52b7" providerId="ADAL" clId="{86B9A0D3-5E78-46AA-BC8B-90C723AA86D3}" dt="2024-01-03T11:31:44.283" v="3056" actId="20577"/>
          <ac:spMkLst>
            <pc:docMk/>
            <pc:sldMk cId="373607006" sldId="420"/>
            <ac:spMk id="2" creationId="{11E6102C-01E5-DDEC-BF3E-13A172D782FB}"/>
          </ac:spMkLst>
        </pc:spChg>
        <pc:spChg chg="mod">
          <ac:chgData name="Teuku Raja Irfan Radarma" userId="cf428174-95ba-4576-8554-3a3b8ffa52b7" providerId="ADAL" clId="{86B9A0D3-5E78-46AA-BC8B-90C723AA86D3}" dt="2024-01-03T11:32:15.996" v="3175" actId="20577"/>
          <ac:spMkLst>
            <pc:docMk/>
            <pc:sldMk cId="373607006" sldId="420"/>
            <ac:spMk id="3" creationId="{0ED642AB-A469-C52D-BAEB-58570D9DC537}"/>
          </ac:spMkLst>
        </pc:spChg>
      </pc:sldChg>
      <pc:sldChg chg="modSp add mod">
        <pc:chgData name="Teuku Raja Irfan Radarma" userId="cf428174-95ba-4576-8554-3a3b8ffa52b7" providerId="ADAL" clId="{86B9A0D3-5E78-46AA-BC8B-90C723AA86D3}" dt="2024-01-03T09:34:15.522" v="2837" actId="20577"/>
        <pc:sldMkLst>
          <pc:docMk/>
          <pc:sldMk cId="2113682096" sldId="421"/>
        </pc:sldMkLst>
        <pc:spChg chg="mod">
          <ac:chgData name="Teuku Raja Irfan Radarma" userId="cf428174-95ba-4576-8554-3a3b8ffa52b7" providerId="ADAL" clId="{86B9A0D3-5E78-46AA-BC8B-90C723AA86D3}" dt="2024-01-03T09:34:15.522" v="2837" actId="20577"/>
          <ac:spMkLst>
            <pc:docMk/>
            <pc:sldMk cId="2113682096" sldId="421"/>
            <ac:spMk id="2" creationId="{89BC1148-DC46-3C8C-1F12-40C00340B2B0}"/>
          </ac:spMkLst>
        </pc:spChg>
        <pc:spChg chg="mod">
          <ac:chgData name="Teuku Raja Irfan Radarma" userId="cf428174-95ba-4576-8554-3a3b8ffa52b7" providerId="ADAL" clId="{86B9A0D3-5E78-46AA-BC8B-90C723AA86D3}" dt="2024-01-03T09:33:51.986" v="2826" actId="20577"/>
          <ac:spMkLst>
            <pc:docMk/>
            <pc:sldMk cId="2113682096" sldId="421"/>
            <ac:spMk id="7" creationId="{8509CF2D-747D-3C81-F4D6-8FCBB6E1A7D5}"/>
          </ac:spMkLst>
        </pc:spChg>
      </pc:sldChg>
      <pc:sldChg chg="addSp delSp modSp new mod">
        <pc:chgData name="Teuku Raja Irfan Radarma" userId="cf428174-95ba-4576-8554-3a3b8ffa52b7" providerId="ADAL" clId="{86B9A0D3-5E78-46AA-BC8B-90C723AA86D3}" dt="2024-01-03T11:50:19.534" v="3612" actId="1076"/>
        <pc:sldMkLst>
          <pc:docMk/>
          <pc:sldMk cId="3140270647" sldId="422"/>
        </pc:sldMkLst>
        <pc:spChg chg="mod">
          <ac:chgData name="Teuku Raja Irfan Radarma" userId="cf428174-95ba-4576-8554-3a3b8ffa52b7" providerId="ADAL" clId="{86B9A0D3-5E78-46AA-BC8B-90C723AA86D3}" dt="2024-01-03T11:48:11.665" v="3490" actId="14100"/>
          <ac:spMkLst>
            <pc:docMk/>
            <pc:sldMk cId="3140270647" sldId="422"/>
            <ac:spMk id="2" creationId="{8A096DB7-204B-5E61-8C4A-C23A3B381E26}"/>
          </ac:spMkLst>
        </pc:spChg>
        <pc:spChg chg="del">
          <ac:chgData name="Teuku Raja Irfan Radarma" userId="cf428174-95ba-4576-8554-3a3b8ffa52b7" providerId="ADAL" clId="{86B9A0D3-5E78-46AA-BC8B-90C723AA86D3}" dt="2024-01-03T11:37:28.601" v="3200" actId="478"/>
          <ac:spMkLst>
            <pc:docMk/>
            <pc:sldMk cId="3140270647" sldId="422"/>
            <ac:spMk id="3" creationId="{F809205B-5EFE-1AC8-F3EA-0CEB8E27D06D}"/>
          </ac:spMkLst>
        </pc:spChg>
        <pc:spChg chg="add mod">
          <ac:chgData name="Teuku Raja Irfan Radarma" userId="cf428174-95ba-4576-8554-3a3b8ffa52b7" providerId="ADAL" clId="{86B9A0D3-5E78-46AA-BC8B-90C723AA86D3}" dt="2024-01-03T11:50:10.260" v="3608" actId="1076"/>
          <ac:spMkLst>
            <pc:docMk/>
            <pc:sldMk cId="3140270647" sldId="422"/>
            <ac:spMk id="7" creationId="{1336C402-B858-4C82-D820-3F4ED8810092}"/>
          </ac:spMkLst>
        </pc:spChg>
        <pc:spChg chg="add mod">
          <ac:chgData name="Teuku Raja Irfan Radarma" userId="cf428174-95ba-4576-8554-3a3b8ffa52b7" providerId="ADAL" clId="{86B9A0D3-5E78-46AA-BC8B-90C723AA86D3}" dt="2024-01-03T11:50:19.534" v="3612" actId="1076"/>
          <ac:spMkLst>
            <pc:docMk/>
            <pc:sldMk cId="3140270647" sldId="422"/>
            <ac:spMk id="10" creationId="{237F9A8D-A15F-A1A0-C712-A154F1A0D51E}"/>
          </ac:spMkLst>
        </pc:spChg>
        <pc:picChg chg="add del mod">
          <ac:chgData name="Teuku Raja Irfan Radarma" userId="cf428174-95ba-4576-8554-3a3b8ffa52b7" providerId="ADAL" clId="{86B9A0D3-5E78-46AA-BC8B-90C723AA86D3}" dt="2024-01-03T11:47:59.820" v="3484" actId="478"/>
          <ac:picMkLst>
            <pc:docMk/>
            <pc:sldMk cId="3140270647" sldId="422"/>
            <ac:picMk id="6" creationId="{95E5CB23-368B-9274-27CF-8EECED80A615}"/>
          </ac:picMkLst>
        </pc:picChg>
        <pc:picChg chg="add mod">
          <ac:chgData name="Teuku Raja Irfan Radarma" userId="cf428174-95ba-4576-8554-3a3b8ffa52b7" providerId="ADAL" clId="{86B9A0D3-5E78-46AA-BC8B-90C723AA86D3}" dt="2024-01-03T11:49:31.426" v="3528" actId="1076"/>
          <ac:picMkLst>
            <pc:docMk/>
            <pc:sldMk cId="3140270647" sldId="422"/>
            <ac:picMk id="9" creationId="{B6FB5881-C5A2-E0AD-38E6-33897E61B631}"/>
          </ac:picMkLst>
        </pc:picChg>
      </pc:sldChg>
      <pc:sldMasterChg chg="modSldLayout">
        <pc:chgData name="Teuku Raja Irfan Radarma" userId="cf428174-95ba-4576-8554-3a3b8ffa52b7" providerId="ADAL" clId="{86B9A0D3-5E78-46AA-BC8B-90C723AA86D3}" dt="2024-01-03T02:48:41.353" v="3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86B9A0D3-5E78-46AA-BC8B-90C723AA86D3}" dt="2024-01-03T02:48:41.353" v="3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86B9A0D3-5E78-46AA-BC8B-90C723AA86D3}" dt="2024-01-03T02:48:32.042" v="1" actId="207"/>
            <ac:spMkLst>
              <pc:docMk/>
              <pc:sldMasterMk cId="856379123" sldId="2147483648"/>
              <pc:sldLayoutMk cId="2508048250" sldId="2147483662"/>
              <ac:spMk id="41" creationId="{A89F745C-B42A-B633-B456-F82BFACC7850}"/>
            </ac:spMkLst>
          </pc:spChg>
          <pc:spChg chg="mod">
            <ac:chgData name="Teuku Raja Irfan Radarma" userId="cf428174-95ba-4576-8554-3a3b8ffa52b7" providerId="ADAL" clId="{86B9A0D3-5E78-46AA-BC8B-90C723AA86D3}" dt="2024-01-03T02:48:41.353" v="3" actId="207"/>
            <ac:spMkLst>
              <pc:docMk/>
              <pc:sldMasterMk cId="856379123" sldId="2147483648"/>
              <pc:sldLayoutMk cId="2508048250" sldId="2147483662"/>
              <ac:spMk id="75" creationId="{D429FBD1-975E-9488-2A01-588C1EF520CB}"/>
            </ac:spMkLst>
          </pc:spChg>
          <pc:cxnChg chg="mod">
            <ac:chgData name="Teuku Raja Irfan Radarma" userId="cf428174-95ba-4576-8554-3a3b8ffa52b7" providerId="ADAL" clId="{86B9A0D3-5E78-46AA-BC8B-90C723AA86D3}" dt="2024-01-03T02:48:37.302" v="2" actId="208"/>
            <ac:cxnSpMkLst>
              <pc:docMk/>
              <pc:sldMasterMk cId="856379123" sldId="2147483648"/>
              <pc:sldLayoutMk cId="2508048250" sldId="2147483662"/>
              <ac:cxnSpMk id="44" creationId="{2ECC7D32-C7C6-3243-7DF4-BF36D8FEFD5F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D48BD2AF-1AD3-4A05-81D0-A1E4940F2D5D}"/>
    <pc:docChg chg="undo custSel addSld delSld modSld sldOrd modMainMaster">
      <pc:chgData name="Teuku Raja Irfan Radarma" userId="cf428174-95ba-4576-8554-3a3b8ffa52b7" providerId="ADAL" clId="{D48BD2AF-1AD3-4A05-81D0-A1E4940F2D5D}" dt="2023-10-04T11:33:28.859" v="949"/>
      <pc:docMkLst>
        <pc:docMk/>
      </pc:docMkLst>
      <pc:sldChg chg="modSp mod">
        <pc:chgData name="Teuku Raja Irfan Radarma" userId="cf428174-95ba-4576-8554-3a3b8ffa52b7" providerId="ADAL" clId="{D48BD2AF-1AD3-4A05-81D0-A1E4940F2D5D}" dt="2023-10-03T11:51:52.110" v="5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48BD2AF-1AD3-4A05-81D0-A1E4940F2D5D}" dt="2023-10-03T11:51:52.110" v="5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48BD2AF-1AD3-4A05-81D0-A1E4940F2D5D}" dt="2023-10-04T07:51:54.320" v="7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48BD2AF-1AD3-4A05-81D0-A1E4940F2D5D}" dt="2023-10-04T07:51:44.578" v="7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07:51:54.320" v="7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48BD2AF-1AD3-4A05-81D0-A1E4940F2D5D}" dt="2023-10-03T12:23:17.435" v="20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48BD2AF-1AD3-4A05-81D0-A1E4940F2D5D}" dt="2023-10-03T12:23:17.435" v="20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288289225" sldId="266"/>
        </pc:sldMkLst>
      </pc:sldChg>
      <pc:sldChg chg="modSp mod">
        <pc:chgData name="Teuku Raja Irfan Radarma" userId="cf428174-95ba-4576-8554-3a3b8ffa52b7" providerId="ADAL" clId="{D48BD2AF-1AD3-4A05-81D0-A1E4940F2D5D}" dt="2023-10-03T12:21:57.395" v="151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D48BD2AF-1AD3-4A05-81D0-A1E4940F2D5D}" dt="2023-10-03T12:21:32.805" v="111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D48BD2AF-1AD3-4A05-81D0-A1E4940F2D5D}" dt="2023-10-03T12:21:57.395" v="151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D48BD2AF-1AD3-4A05-81D0-A1E4940F2D5D}" dt="2023-10-03T12:29:42.558" v="639" actId="47"/>
        <pc:sldMkLst>
          <pc:docMk/>
          <pc:sldMk cId="4276659759" sldId="276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2198145850" sldId="277"/>
        </pc:sldMkLst>
      </pc:sldChg>
      <pc:sldChg chg="del">
        <pc:chgData name="Teuku Raja Irfan Radarma" userId="cf428174-95ba-4576-8554-3a3b8ffa52b7" providerId="ADAL" clId="{D48BD2AF-1AD3-4A05-81D0-A1E4940F2D5D}" dt="2023-10-03T12:29:44.137" v="640" actId="47"/>
        <pc:sldMkLst>
          <pc:docMk/>
          <pc:sldMk cId="2057667101" sldId="278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30609909" sldId="28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3579799825" sldId="281"/>
        </pc:sldMkLst>
      </pc:sldChg>
      <pc:sldChg chg="modSp new mod ord">
        <pc:chgData name="Teuku Raja Irfan Radarma" userId="cf428174-95ba-4576-8554-3a3b8ffa52b7" providerId="ADAL" clId="{D48BD2AF-1AD3-4A05-81D0-A1E4940F2D5D}" dt="2023-10-03T12:23:45.655" v="273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D48BD2AF-1AD3-4A05-81D0-A1E4940F2D5D}" dt="2023-10-03T12:23:32.472" v="23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D48BD2AF-1AD3-4A05-81D0-A1E4940F2D5D}" dt="2023-10-03T12:23:45.655" v="273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6:42.130" v="460" actId="20577"/>
        <pc:sldMkLst>
          <pc:docMk/>
          <pc:sldMk cId="1690053592" sldId="283"/>
        </pc:sldMkLst>
        <pc:spChg chg="mod">
          <ac:chgData name="Teuku Raja Irfan Radarma" userId="cf428174-95ba-4576-8554-3a3b8ffa52b7" providerId="ADAL" clId="{D48BD2AF-1AD3-4A05-81D0-A1E4940F2D5D}" dt="2023-10-03T12:26:42.130" v="460" actId="20577"/>
          <ac:spMkLst>
            <pc:docMk/>
            <pc:sldMk cId="1690053592" sldId="283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5:10.087" v="380" actId="14100"/>
          <ac:spMkLst>
            <pc:docMk/>
            <pc:sldMk cId="1690053592" sldId="283"/>
            <ac:spMk id="4" creationId="{055785B3-DF5E-E738-8E16-86EB95FB614B}"/>
          </ac:spMkLst>
        </pc:spChg>
      </pc:sldChg>
      <pc:sldChg chg="modSp add mod ord">
        <pc:chgData name="Teuku Raja Irfan Radarma" userId="cf428174-95ba-4576-8554-3a3b8ffa52b7" providerId="ADAL" clId="{D48BD2AF-1AD3-4A05-81D0-A1E4940F2D5D}" dt="2023-10-03T12:26:39.072" v="459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D48BD2AF-1AD3-4A05-81D0-A1E4940F2D5D}" dt="2023-10-03T12:26:39.072" v="459" actId="20577"/>
          <ac:spMkLst>
            <pc:docMk/>
            <pc:sldMk cId="2190537798" sldId="284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6:32.049" v="458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9:19.181" v="638" actId="20577"/>
        <pc:sldMkLst>
          <pc:docMk/>
          <pc:sldMk cId="1285457992" sldId="285"/>
        </pc:sldMkLst>
        <pc:spChg chg="mod">
          <ac:chgData name="Teuku Raja Irfan Radarma" userId="cf428174-95ba-4576-8554-3a3b8ffa52b7" providerId="ADAL" clId="{D48BD2AF-1AD3-4A05-81D0-A1E4940F2D5D}" dt="2023-10-03T12:27:18.900" v="474" actId="20577"/>
          <ac:spMkLst>
            <pc:docMk/>
            <pc:sldMk cId="1285457992" sldId="285"/>
            <ac:spMk id="2" creationId="{81E907F2-B8A0-0337-60C6-D00E22FB5E0F}"/>
          </ac:spMkLst>
        </pc:spChg>
        <pc:spChg chg="mod">
          <ac:chgData name="Teuku Raja Irfan Radarma" userId="cf428174-95ba-4576-8554-3a3b8ffa52b7" providerId="ADAL" clId="{D48BD2AF-1AD3-4A05-81D0-A1E4940F2D5D}" dt="2023-10-03T12:29:19.181" v="638" actId="20577"/>
          <ac:spMkLst>
            <pc:docMk/>
            <pc:sldMk cId="1285457992" sldId="285"/>
            <ac:spMk id="4" creationId="{1D4426B1-CC4F-DD9D-DBA0-892D2149C89B}"/>
          </ac:spMkLst>
        </pc:spChg>
      </pc:sldChg>
      <pc:sldChg chg="addSp delSp modSp new mod">
        <pc:chgData name="Teuku Raja Irfan Radarma" userId="cf428174-95ba-4576-8554-3a3b8ffa52b7" providerId="ADAL" clId="{D48BD2AF-1AD3-4A05-81D0-A1E4940F2D5D}" dt="2023-10-04T09:58:19.728" v="817" actId="20577"/>
        <pc:sldMkLst>
          <pc:docMk/>
          <pc:sldMk cId="4141781399" sldId="286"/>
        </pc:sldMkLst>
        <pc:spChg chg="mod">
          <ac:chgData name="Teuku Raja Irfan Radarma" userId="cf428174-95ba-4576-8554-3a3b8ffa52b7" providerId="ADAL" clId="{D48BD2AF-1AD3-4A05-81D0-A1E4940F2D5D}" dt="2023-10-04T09:57:43.361" v="803" actId="20577"/>
          <ac:spMkLst>
            <pc:docMk/>
            <pc:sldMk cId="4141781399" sldId="286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D48BD2AF-1AD3-4A05-81D0-A1E4940F2D5D}" dt="2023-10-03T12:31:00.935" v="667" actId="478"/>
          <ac:spMkLst>
            <pc:docMk/>
            <pc:sldMk cId="4141781399" sldId="286"/>
            <ac:spMk id="3" creationId="{DD8080DB-F806-B51A-6AF9-1496AA700920}"/>
          </ac:spMkLst>
        </pc:spChg>
        <pc:spChg chg="add mod">
          <ac:chgData name="Teuku Raja Irfan Radarma" userId="cf428174-95ba-4576-8554-3a3b8ffa52b7" providerId="ADAL" clId="{D48BD2AF-1AD3-4A05-81D0-A1E4940F2D5D}" dt="2023-10-04T09:58:19.728" v="817" actId="20577"/>
          <ac:spMkLst>
            <pc:docMk/>
            <pc:sldMk cId="4141781399" sldId="286"/>
            <ac:spMk id="23" creationId="{0F9F6817-7DC7-45EE-183C-A167CAEA14FD}"/>
          </ac:spMkLst>
        </pc:spChg>
        <pc:spChg chg="add mod">
          <ac:chgData name="Teuku Raja Irfan Radarma" userId="cf428174-95ba-4576-8554-3a3b8ffa52b7" providerId="ADAL" clId="{D48BD2AF-1AD3-4A05-81D0-A1E4940F2D5D}" dt="2023-10-04T09:57:25.211" v="798" actId="1076"/>
          <ac:spMkLst>
            <pc:docMk/>
            <pc:sldMk cId="4141781399" sldId="286"/>
            <ac:spMk id="24" creationId="{BD030FD5-6B16-3E91-5732-4F302BFA824E}"/>
          </ac:spMkLst>
        </pc:sp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5" creationId="{01E9400A-4A01-CC05-DE79-EE908CEC1D6E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6" creationId="{99515A32-CCE7-0AA9-C4F7-21AB5DCD7E00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8" creationId="{95FF4AFB-2361-171E-5047-FB8323007CE7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9" creationId="{578BE741-38AE-C325-A1FE-287FB7940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0" creationId="{E6D1CB21-AFAC-235A-7264-C68ABBFAABE1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2" creationId="{34592E89-9D9F-7DFD-93A4-95A5A87CD722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4" creationId="{91983820-EB02-5779-085E-C87240072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6" creationId="{F2B846F4-DA3C-D2F0-00A0-7D29750B39C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8" creationId="{BDC1A332-B843-9217-72AE-169FCD24C796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0" creationId="{D0375902-96A1-8A09-91B0-85431F42FCC8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2" creationId="{E242E575-C339-005F-28E8-0B31471B4CA5}"/>
          </ac:picMkLst>
        </pc:picChg>
      </pc:sldChg>
      <pc:sldChg chg="addSp delSp modSp add mod modAnim">
        <pc:chgData name="Teuku Raja Irfan Radarma" userId="cf428174-95ba-4576-8554-3a3b8ffa52b7" providerId="ADAL" clId="{D48BD2AF-1AD3-4A05-81D0-A1E4940F2D5D}" dt="2023-10-04T11:33:01.777" v="947"/>
        <pc:sldMkLst>
          <pc:docMk/>
          <pc:sldMk cId="2944571257" sldId="287"/>
        </pc:sldMkLst>
        <pc:spChg chg="mod">
          <ac:chgData name="Teuku Raja Irfan Radarma" userId="cf428174-95ba-4576-8554-3a3b8ffa52b7" providerId="ADAL" clId="{D48BD2AF-1AD3-4A05-81D0-A1E4940F2D5D}" dt="2023-10-04T11:30:49.238" v="916" actId="20577"/>
          <ac:spMkLst>
            <pc:docMk/>
            <pc:sldMk cId="2944571257" sldId="287"/>
            <ac:spMk id="2" creationId="{796080E3-3235-9FB0-0C5C-62D8F4D672E0}"/>
          </ac:spMkLst>
        </pc:spChg>
        <pc:spChg chg="add mod">
          <ac:chgData name="Teuku Raja Irfan Radarma" userId="cf428174-95ba-4576-8554-3a3b8ffa52b7" providerId="ADAL" clId="{D48BD2AF-1AD3-4A05-81D0-A1E4940F2D5D}" dt="2023-10-04T10:07:25.480" v="902" actId="1076"/>
          <ac:spMkLst>
            <pc:docMk/>
            <pc:sldMk cId="2944571257" sldId="287"/>
            <ac:spMk id="3" creationId="{AB3EF8AF-DA3F-1B61-9BFD-A8488C063247}"/>
          </ac:spMkLst>
        </pc:spChg>
        <pc:spChg chg="add mod">
          <ac:chgData name="Teuku Raja Irfan Radarma" userId="cf428174-95ba-4576-8554-3a3b8ffa52b7" providerId="ADAL" clId="{D48BD2AF-1AD3-4A05-81D0-A1E4940F2D5D}" dt="2023-10-04T10:07:21.517" v="901" actId="1076"/>
          <ac:spMkLst>
            <pc:docMk/>
            <pc:sldMk cId="2944571257" sldId="287"/>
            <ac:spMk id="7" creationId="{F99CF112-F8B5-5394-BB14-01AD0B9FEEBD}"/>
          </ac:spMkLst>
        </pc:spChg>
        <pc:spChg chg="add mod">
          <ac:chgData name="Teuku Raja Irfan Radarma" userId="cf428174-95ba-4576-8554-3a3b8ffa52b7" providerId="ADAL" clId="{D48BD2AF-1AD3-4A05-81D0-A1E4940F2D5D}" dt="2023-10-04T10:05:04.442" v="877" actId="1076"/>
          <ac:spMkLst>
            <pc:docMk/>
            <pc:sldMk cId="2944571257" sldId="287"/>
            <ac:spMk id="17" creationId="{C6FB74CF-7E9B-F323-D477-3F29A84CF28D}"/>
          </ac:spMkLst>
        </pc:spChg>
        <pc:spChg chg="add mod ord">
          <ac:chgData name="Teuku Raja Irfan Radarma" userId="cf428174-95ba-4576-8554-3a3b8ffa52b7" providerId="ADAL" clId="{D48BD2AF-1AD3-4A05-81D0-A1E4940F2D5D}" dt="2023-10-04T10:05:59.008" v="883" actId="693"/>
          <ac:spMkLst>
            <pc:docMk/>
            <pc:sldMk cId="2944571257" sldId="287"/>
            <ac:spMk id="19" creationId="{831B0E9B-D913-EC91-E2D7-6CD99ACBB0C9}"/>
          </ac:spMkLst>
        </pc:spChg>
        <pc:spChg chg="add mod">
          <ac:chgData name="Teuku Raja Irfan Radarma" userId="cf428174-95ba-4576-8554-3a3b8ffa52b7" providerId="ADAL" clId="{D48BD2AF-1AD3-4A05-81D0-A1E4940F2D5D}" dt="2023-10-04T10:06:28.987" v="900" actId="1076"/>
          <ac:spMkLst>
            <pc:docMk/>
            <pc:sldMk cId="2944571257" sldId="287"/>
            <ac:spMk id="21" creationId="{35D42C47-3C24-59C4-E46B-7DD731EF6C5F}"/>
          </ac:spMkLst>
        </pc:spChg>
        <pc:spChg chg="add mod">
          <ac:chgData name="Teuku Raja Irfan Radarma" userId="cf428174-95ba-4576-8554-3a3b8ffa52b7" providerId="ADAL" clId="{D48BD2AF-1AD3-4A05-81D0-A1E4940F2D5D}" dt="2023-10-04T11:31:47.415" v="937" actId="1076"/>
          <ac:spMkLst>
            <pc:docMk/>
            <pc:sldMk cId="2944571257" sldId="287"/>
            <ac:spMk id="25" creationId="{DABC45E2-1014-95A3-7C1A-9192FB54F487}"/>
          </ac:spMkLst>
        </pc:spChg>
        <pc:spChg chg="add mod">
          <ac:chgData name="Teuku Raja Irfan Radarma" userId="cf428174-95ba-4576-8554-3a3b8ffa52b7" providerId="ADAL" clId="{D48BD2AF-1AD3-4A05-81D0-A1E4940F2D5D}" dt="2023-10-04T11:32:04.365" v="940" actId="20577"/>
          <ac:spMkLst>
            <pc:docMk/>
            <pc:sldMk cId="2944571257" sldId="287"/>
            <ac:spMk id="27" creationId="{F97647AD-C34E-A0D5-2249-D2EBA94130DF}"/>
          </ac:spMkLst>
        </pc:spChg>
        <pc:spChg chg="add mod">
          <ac:chgData name="Teuku Raja Irfan Radarma" userId="cf428174-95ba-4576-8554-3a3b8ffa52b7" providerId="ADAL" clId="{D48BD2AF-1AD3-4A05-81D0-A1E4940F2D5D}" dt="2023-10-04T11:32:06.530" v="941" actId="20577"/>
          <ac:spMkLst>
            <pc:docMk/>
            <pc:sldMk cId="2944571257" sldId="287"/>
            <ac:spMk id="29" creationId="{61C5D368-F61A-1618-53CB-712A0F36A866}"/>
          </ac:spMkLst>
        </pc:spChg>
        <pc:graphicFrameChg chg="add mod modGraphic">
          <ac:chgData name="Teuku Raja Irfan Radarma" userId="cf428174-95ba-4576-8554-3a3b8ffa52b7" providerId="ADAL" clId="{D48BD2AF-1AD3-4A05-81D0-A1E4940F2D5D}" dt="2023-10-04T10:04:42.595" v="864" actId="1076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5" creationId="{01E9400A-4A01-CC05-DE79-EE908CEC1D6E}"/>
          </ac:picMkLst>
        </pc:picChg>
        <pc:picChg chg="mod">
          <ac:chgData name="Teuku Raja Irfan Radarma" userId="cf428174-95ba-4576-8554-3a3b8ffa52b7" providerId="ADAL" clId="{D48BD2AF-1AD3-4A05-81D0-A1E4940F2D5D}" dt="2023-10-04T10:07:21.517" v="901" actId="1076"/>
          <ac:picMkLst>
            <pc:docMk/>
            <pc:sldMk cId="2944571257" sldId="287"/>
            <ac:picMk id="6" creationId="{99515A32-CCE7-0AA9-C4F7-21AB5DCD7E00}"/>
          </ac:picMkLst>
        </pc:picChg>
        <pc:picChg chg="mod">
          <ac:chgData name="Teuku Raja Irfan Radarma" userId="cf428174-95ba-4576-8554-3a3b8ffa52b7" providerId="ADAL" clId="{D48BD2AF-1AD3-4A05-81D0-A1E4940F2D5D}" dt="2023-10-04T10:07:25.480" v="902" actId="1076"/>
          <ac:picMkLst>
            <pc:docMk/>
            <pc:sldMk cId="2944571257" sldId="287"/>
            <ac:picMk id="8" creationId="{95FF4AFB-2361-171E-5047-FB8323007CE7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9" creationId="{578BE741-38AE-C325-A1FE-287FB7940013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10" creationId="{E6D1CB21-AFAC-235A-7264-C68ABBFAABE1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2" creationId="{34592E89-9D9F-7DFD-93A4-95A5A87CD722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4" creationId="{91983820-EB02-5779-085E-C8724007201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6" creationId="{F2B846F4-DA3C-D2F0-00A0-7D29750B39C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8" creationId="{BDC1A332-B843-9217-72AE-169FCD24C796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0" creationId="{D0375902-96A1-8A09-91B0-85431F42FCC8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2" creationId="{E242E575-C339-005F-28E8-0B31471B4CA5}"/>
          </ac:picMkLst>
        </pc:picChg>
        <pc:picChg chg="add mod">
          <ac:chgData name="Teuku Raja Irfan Radarma" userId="cf428174-95ba-4576-8554-3a3b8ffa52b7" providerId="ADAL" clId="{D48BD2AF-1AD3-4A05-81D0-A1E4940F2D5D}" dt="2023-10-04T11:31:34.988" v="921" actId="1076"/>
          <ac:picMkLst>
            <pc:docMk/>
            <pc:sldMk cId="2944571257" sldId="287"/>
            <ac:picMk id="24" creationId="{AA87DFA7-4DF4-D3E0-9F4A-AF695945EA1E}"/>
          </ac:picMkLst>
        </pc:picChg>
        <pc:picChg chg="add mod">
          <ac:chgData name="Teuku Raja Irfan Radarma" userId="cf428174-95ba-4576-8554-3a3b8ffa52b7" providerId="ADAL" clId="{D48BD2AF-1AD3-4A05-81D0-A1E4940F2D5D}" dt="2023-10-04T11:31:54.755" v="938" actId="571"/>
          <ac:picMkLst>
            <pc:docMk/>
            <pc:sldMk cId="2944571257" sldId="287"/>
            <ac:picMk id="26" creationId="{46BD137C-FF83-D62F-D90C-94E0896A8CFC}"/>
          </ac:picMkLst>
        </pc:picChg>
        <pc:picChg chg="add mod">
          <ac:chgData name="Teuku Raja Irfan Radarma" userId="cf428174-95ba-4576-8554-3a3b8ffa52b7" providerId="ADAL" clId="{D48BD2AF-1AD3-4A05-81D0-A1E4940F2D5D}" dt="2023-10-04T11:32:01.604" v="939" actId="571"/>
          <ac:picMkLst>
            <pc:docMk/>
            <pc:sldMk cId="2944571257" sldId="287"/>
            <ac:picMk id="28" creationId="{90681D79-D507-40C0-CCA4-529D962D4EAA}"/>
          </ac:picMkLst>
        </pc:picChg>
        <pc:cxnChg chg="add del mod">
          <ac:chgData name="Teuku Raja Irfan Radarma" userId="cf428174-95ba-4576-8554-3a3b8ffa52b7" providerId="ADAL" clId="{D48BD2AF-1AD3-4A05-81D0-A1E4940F2D5D}" dt="2023-10-04T10:03:40.302" v="850" actId="478"/>
          <ac:cxnSpMkLst>
            <pc:docMk/>
            <pc:sldMk cId="2944571257" sldId="287"/>
            <ac:cxnSpMk id="13" creationId="{92BB5115-6116-6ABE-768F-10E679C379F2}"/>
          </ac:cxnSpMkLst>
        </pc:cxnChg>
      </pc:sldChg>
      <pc:sldChg chg="delSp add mod ord modAnim">
        <pc:chgData name="Teuku Raja Irfan Radarma" userId="cf428174-95ba-4576-8554-3a3b8ffa52b7" providerId="ADAL" clId="{D48BD2AF-1AD3-4A05-81D0-A1E4940F2D5D}" dt="2023-10-04T11:33:28.859" v="949"/>
        <pc:sldMkLst>
          <pc:docMk/>
          <pc:sldMk cId="378410288" sldId="288"/>
        </pc:sldMkLst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5" creationId="{DABC45E2-1014-95A3-7C1A-9192FB54F487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7" creationId="{F97647AD-C34E-A0D5-2249-D2EBA94130DF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9" creationId="{61C5D368-F61A-1618-53CB-712A0F36A866}"/>
          </ac:spMkLst>
        </pc:sp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4" creationId="{AA87DFA7-4DF4-D3E0-9F4A-AF695945EA1E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6" creationId="{46BD137C-FF83-D62F-D90C-94E0896A8CFC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8" creationId="{90681D79-D507-40C0-CCA4-529D962D4EAA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0:08:16.250" v="904" actId="47"/>
        <pc:sldMkLst>
          <pc:docMk/>
          <pc:sldMk cId="888989557" sldId="288"/>
        </pc:sldMkLst>
      </pc:sldChg>
      <pc:sldMasterChg chg="modSldLayout">
        <pc:chgData name="Teuku Raja Irfan Radarma" userId="cf428174-95ba-4576-8554-3a3b8ffa52b7" providerId="ADAL" clId="{D48BD2AF-1AD3-4A05-81D0-A1E4940F2D5D}" dt="2023-10-03T11:51:39.091" v="4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48BD2AF-1AD3-4A05-81D0-A1E4940F2D5D}" dt="2023-10-03T11:51:39.091" v="4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48BD2AF-1AD3-4A05-81D0-A1E4940F2D5D}" dt="2023-10-03T11:51:27.625" v="3" actId="207"/>
            <ac:spMkLst>
              <pc:docMk/>
              <pc:sldMasterMk cId="856379123" sldId="2147483648"/>
              <pc:sldLayoutMk cId="2508048250" sldId="2147483662"/>
              <ac:spMk id="27" creationId="{2CA05F37-39C4-C373-C6E3-FCC40B7E86B3}"/>
            </ac:spMkLst>
          </pc:spChg>
          <pc:spChg chg="mod">
            <ac:chgData name="Teuku Raja Irfan Radarma" userId="cf428174-95ba-4576-8554-3a3b8ffa52b7" providerId="ADAL" clId="{D48BD2AF-1AD3-4A05-81D0-A1E4940F2D5D}" dt="2023-10-03T11:51:39.091" v="4" actId="207"/>
            <ac:spMkLst>
              <pc:docMk/>
              <pc:sldMasterMk cId="856379123" sldId="2147483648"/>
              <pc:sldLayoutMk cId="2508048250" sldId="2147483662"/>
              <ac:spMk id="62" creationId="{26DA56AC-DF3B-9666-D907-493DFD46D663}"/>
            </ac:spMkLst>
          </pc:spChg>
          <pc:cxnChg chg="mod">
            <ac:chgData name="Teuku Raja Irfan Radarma" userId="cf428174-95ba-4576-8554-3a3b8ffa52b7" providerId="ADAL" clId="{D48BD2AF-1AD3-4A05-81D0-A1E4940F2D5D}" dt="2023-10-03T11:51:16.913" v="1" actId="208"/>
            <ac:cxnSpMkLst>
              <pc:docMk/>
              <pc:sldMasterMk cId="856379123" sldId="2147483648"/>
              <pc:sldLayoutMk cId="2508048250" sldId="2147483662"/>
              <ac:cxnSpMk id="49" creationId="{31110DE0-946B-0109-CC61-EBD9C39CF3BE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E4F0A7A5-1C53-49EE-B4B9-F2EDCB4A6B0A}"/>
    <pc:docChg chg="undo custSel addSld delSld modSld sldOrd modMainMaster">
      <pc:chgData name="Teuku Raja Irfan Radarma" userId="cf428174-95ba-4576-8554-3a3b8ffa52b7" providerId="ADAL" clId="{E4F0A7A5-1C53-49EE-B4B9-F2EDCB4A6B0A}" dt="2023-10-28T05:53:14.274" v="5293" actId="20577"/>
      <pc:docMkLst>
        <pc:docMk/>
      </pc:docMkLst>
      <pc:sldChg chg="modSp mod">
        <pc:chgData name="Teuku Raja Irfan Radarma" userId="cf428174-95ba-4576-8554-3a3b8ffa52b7" providerId="ADAL" clId="{E4F0A7A5-1C53-49EE-B4B9-F2EDCB4A6B0A}" dt="2023-10-26T05:38:32.069" v="13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4F0A7A5-1C53-49EE-B4B9-F2EDCB4A6B0A}" dt="2023-10-26T05:38:29.629" v="11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4F0A7A5-1C53-49EE-B4B9-F2EDCB4A6B0A}" dt="2023-10-26T05:38:32.069" v="13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E4F0A7A5-1C53-49EE-B4B9-F2EDCB4A6B0A}" dt="2023-10-28T00:52:54.896" v="3806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E4F0A7A5-1C53-49EE-B4B9-F2EDCB4A6B0A}" dt="2023-10-28T00:52:54.896" v="3806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E4F0A7A5-1C53-49EE-B4B9-F2EDCB4A6B0A}" dt="2023-10-26T05:41:13.061" v="127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E4F0A7A5-1C53-49EE-B4B9-F2EDCB4A6B0A}" dt="2023-10-26T05:40:27.116" v="96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E4F0A7A5-1C53-49EE-B4B9-F2EDCB4A6B0A}" dt="2023-10-26T05:41:13.061" v="127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801049290" sldId="285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3936877724" sldId="287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926582931" sldId="288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774273011" sldId="292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014592717" sldId="296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151595048" sldId="297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03767445" sldId="298"/>
        </pc:sldMkLst>
      </pc:sldChg>
      <pc:sldChg chg="addSp delSp modSp new mod">
        <pc:chgData name="Teuku Raja Irfan Radarma" userId="cf428174-95ba-4576-8554-3a3b8ffa52b7" providerId="ADAL" clId="{E4F0A7A5-1C53-49EE-B4B9-F2EDCB4A6B0A}" dt="2023-10-26T05:59:25.925" v="205" actId="6549"/>
        <pc:sldMkLst>
          <pc:docMk/>
          <pc:sldMk cId="2375540775" sldId="299"/>
        </pc:sldMkLst>
        <pc:spChg chg="mod">
          <ac:chgData name="Teuku Raja Irfan Radarma" userId="cf428174-95ba-4576-8554-3a3b8ffa52b7" providerId="ADAL" clId="{E4F0A7A5-1C53-49EE-B4B9-F2EDCB4A6B0A}" dt="2023-10-26T05:41:36.983" v="152" actId="20577"/>
          <ac:spMkLst>
            <pc:docMk/>
            <pc:sldMk cId="2375540775" sldId="299"/>
            <ac:spMk id="2" creationId="{C686D9E1-328F-3E5E-DD9C-62754674A594}"/>
          </ac:spMkLst>
        </pc:spChg>
        <pc:spChg chg="del">
          <ac:chgData name="Teuku Raja Irfan Radarma" userId="cf428174-95ba-4576-8554-3a3b8ffa52b7" providerId="ADAL" clId="{E4F0A7A5-1C53-49EE-B4B9-F2EDCB4A6B0A}" dt="2023-10-26T05:41:48.071" v="155" actId="478"/>
          <ac:spMkLst>
            <pc:docMk/>
            <pc:sldMk cId="2375540775" sldId="299"/>
            <ac:spMk id="3" creationId="{A2DB3444-DA1E-4412-A207-72A87EF5357F}"/>
          </ac:spMkLst>
        </pc:spChg>
        <pc:spChg chg="add mod">
          <ac:chgData name="Teuku Raja Irfan Radarma" userId="cf428174-95ba-4576-8554-3a3b8ffa52b7" providerId="ADAL" clId="{E4F0A7A5-1C53-49EE-B4B9-F2EDCB4A6B0A}" dt="2023-10-26T05:57:56.903" v="171" actId="11"/>
          <ac:spMkLst>
            <pc:docMk/>
            <pc:sldMk cId="2375540775" sldId="299"/>
            <ac:spMk id="6" creationId="{7DD3A7A3-D4FA-A19B-595F-0595D587F3E2}"/>
          </ac:spMkLst>
        </pc:spChg>
        <pc:spChg chg="add mod">
          <ac:chgData name="Teuku Raja Irfan Radarma" userId="cf428174-95ba-4576-8554-3a3b8ffa52b7" providerId="ADAL" clId="{E4F0A7A5-1C53-49EE-B4B9-F2EDCB4A6B0A}" dt="2023-10-26T05:59:13.096" v="199" actId="20577"/>
          <ac:spMkLst>
            <pc:docMk/>
            <pc:sldMk cId="2375540775" sldId="299"/>
            <ac:spMk id="7" creationId="{864B4E60-BE99-BBA9-E44A-451210462524}"/>
          </ac:spMkLst>
        </pc:spChg>
        <pc:spChg chg="add mod">
          <ac:chgData name="Teuku Raja Irfan Radarma" userId="cf428174-95ba-4576-8554-3a3b8ffa52b7" providerId="ADAL" clId="{E4F0A7A5-1C53-49EE-B4B9-F2EDCB4A6B0A}" dt="2023-10-26T05:59:15.173" v="200" actId="20577"/>
          <ac:spMkLst>
            <pc:docMk/>
            <pc:sldMk cId="2375540775" sldId="299"/>
            <ac:spMk id="8" creationId="{694463A8-462B-FAD7-8BA6-5ADF6C2EADA7}"/>
          </ac:spMkLst>
        </pc:spChg>
        <pc:spChg chg="add mod">
          <ac:chgData name="Teuku Raja Irfan Radarma" userId="cf428174-95ba-4576-8554-3a3b8ffa52b7" providerId="ADAL" clId="{E4F0A7A5-1C53-49EE-B4B9-F2EDCB4A6B0A}" dt="2023-10-26T05:59:23.715" v="204" actId="6549"/>
          <ac:spMkLst>
            <pc:docMk/>
            <pc:sldMk cId="2375540775" sldId="299"/>
            <ac:spMk id="9" creationId="{255001B3-C407-6E53-48FE-8581FCA8DF2B}"/>
          </ac:spMkLst>
        </pc:spChg>
        <pc:spChg chg="add mod">
          <ac:chgData name="Teuku Raja Irfan Radarma" userId="cf428174-95ba-4576-8554-3a3b8ffa52b7" providerId="ADAL" clId="{E4F0A7A5-1C53-49EE-B4B9-F2EDCB4A6B0A}" dt="2023-10-26T05:59:25.925" v="205" actId="6549"/>
          <ac:spMkLst>
            <pc:docMk/>
            <pc:sldMk cId="2375540775" sldId="299"/>
            <ac:spMk id="10" creationId="{F7C574E3-4048-3390-D37A-E901BC12D682}"/>
          </ac:spMkLst>
        </pc:spChg>
        <pc:spChg chg="add mod">
          <ac:chgData name="Teuku Raja Irfan Radarma" userId="cf428174-95ba-4576-8554-3a3b8ffa52b7" providerId="ADAL" clId="{E4F0A7A5-1C53-49EE-B4B9-F2EDCB4A6B0A}" dt="2023-10-26T05:59:18.816" v="202" actId="6549"/>
          <ac:spMkLst>
            <pc:docMk/>
            <pc:sldMk cId="2375540775" sldId="299"/>
            <ac:spMk id="11" creationId="{22B5C684-AA27-1B9D-8A8E-8919E02543AC}"/>
          </ac:spMkLst>
        </pc:spChg>
        <pc:spChg chg="add mod">
          <ac:chgData name="Teuku Raja Irfan Radarma" userId="cf428174-95ba-4576-8554-3a3b8ffa52b7" providerId="ADAL" clId="{E4F0A7A5-1C53-49EE-B4B9-F2EDCB4A6B0A}" dt="2023-10-26T05:59:20.966" v="203" actId="6549"/>
          <ac:spMkLst>
            <pc:docMk/>
            <pc:sldMk cId="2375540775" sldId="299"/>
            <ac:spMk id="12" creationId="{EC968A10-0F66-167F-E954-836B3F6B16AB}"/>
          </ac:spMkLst>
        </pc:spChg>
        <pc:spChg chg="add mod">
          <ac:chgData name="Teuku Raja Irfan Radarma" userId="cf428174-95ba-4576-8554-3a3b8ffa52b7" providerId="ADAL" clId="{E4F0A7A5-1C53-49EE-B4B9-F2EDCB4A6B0A}" dt="2023-10-26T05:59:17.111" v="201" actId="6549"/>
          <ac:spMkLst>
            <pc:docMk/>
            <pc:sldMk cId="2375540775" sldId="299"/>
            <ac:spMk id="13" creationId="{3FB27135-2497-20C5-2A54-96E993579D8A}"/>
          </ac:spMkLst>
        </pc:spChg>
        <pc:graphicFrameChg chg="add mod modGraphic">
          <ac:chgData name="Teuku Raja Irfan Radarma" userId="cf428174-95ba-4576-8554-3a3b8ffa52b7" providerId="ADAL" clId="{E4F0A7A5-1C53-49EE-B4B9-F2EDCB4A6B0A}" dt="2023-10-26T05:58:43.595" v="192" actId="20577"/>
          <ac:graphicFrameMkLst>
            <pc:docMk/>
            <pc:sldMk cId="2375540775" sldId="299"/>
            <ac:graphicFrameMk id="5" creationId="{8F713EAC-9479-7A6C-5476-6D859E29C6E8}"/>
          </ac:graphicFrameMkLst>
        </pc:graphicFrameChg>
      </pc:sldChg>
      <pc:sldChg chg="modSp add del mod ord">
        <pc:chgData name="Teuku Raja Irfan Radarma" userId="cf428174-95ba-4576-8554-3a3b8ffa52b7" providerId="ADAL" clId="{E4F0A7A5-1C53-49EE-B4B9-F2EDCB4A6B0A}" dt="2023-10-26T05:56:51.008" v="168" actId="47"/>
        <pc:sldMkLst>
          <pc:docMk/>
          <pc:sldMk cId="1153426820" sldId="300"/>
        </pc:sldMkLst>
        <pc:graphicFrameChg chg="modGraphic">
          <ac:chgData name="Teuku Raja Irfan Radarma" userId="cf428174-95ba-4576-8554-3a3b8ffa52b7" providerId="ADAL" clId="{E4F0A7A5-1C53-49EE-B4B9-F2EDCB4A6B0A}" dt="2023-10-26T05:42:28.529" v="159" actId="207"/>
          <ac:graphicFrameMkLst>
            <pc:docMk/>
            <pc:sldMk cId="1153426820" sldId="300"/>
            <ac:graphicFrameMk id="5" creationId="{8F713EAC-9479-7A6C-5476-6D859E29C6E8}"/>
          </ac:graphicFrameMkLst>
        </pc:graphicFrameChg>
      </pc:sldChg>
      <pc:sldChg chg="addSp delSp modSp new mod">
        <pc:chgData name="Teuku Raja Irfan Radarma" userId="cf428174-95ba-4576-8554-3a3b8ffa52b7" providerId="ADAL" clId="{E4F0A7A5-1C53-49EE-B4B9-F2EDCB4A6B0A}" dt="2023-10-26T05:59:10.211" v="198" actId="11"/>
        <pc:sldMkLst>
          <pc:docMk/>
          <pc:sldMk cId="3050987991" sldId="301"/>
        </pc:sldMkLst>
        <pc:spChg chg="del">
          <ac:chgData name="Teuku Raja Irfan Radarma" userId="cf428174-95ba-4576-8554-3a3b8ffa52b7" providerId="ADAL" clId="{E4F0A7A5-1C53-49EE-B4B9-F2EDCB4A6B0A}" dt="2023-10-26T05:56:35.829" v="164" actId="478"/>
          <ac:spMkLst>
            <pc:docMk/>
            <pc:sldMk cId="3050987991" sldId="301"/>
            <ac:spMk id="2" creationId="{E7688088-4DFD-5A3B-D703-8869C524A1F0}"/>
          </ac:spMkLst>
        </pc:spChg>
        <pc:spChg chg="del">
          <ac:chgData name="Teuku Raja Irfan Radarma" userId="cf428174-95ba-4576-8554-3a3b8ffa52b7" providerId="ADAL" clId="{E4F0A7A5-1C53-49EE-B4B9-F2EDCB4A6B0A}" dt="2023-10-26T05:56:35.829" v="164" actId="478"/>
          <ac:spMkLst>
            <pc:docMk/>
            <pc:sldMk cId="3050987991" sldId="301"/>
            <ac:spMk id="4" creationId="{FBE392CB-77F7-9DE4-8823-42799ED3D4F1}"/>
          </ac:spMkLst>
        </pc:spChg>
        <pc:spChg chg="add mod">
          <ac:chgData name="Teuku Raja Irfan Radarma" userId="cf428174-95ba-4576-8554-3a3b8ffa52b7" providerId="ADAL" clId="{E4F0A7A5-1C53-49EE-B4B9-F2EDCB4A6B0A}" dt="2023-10-26T05:56:36.362" v="165"/>
          <ac:spMkLst>
            <pc:docMk/>
            <pc:sldMk cId="3050987991" sldId="301"/>
            <ac:spMk id="5" creationId="{48B6EDEC-C5DB-96FB-E99A-B90630B7CC37}"/>
          </ac:spMkLst>
        </pc:spChg>
        <pc:spChg chg="add mod">
          <ac:chgData name="Teuku Raja Irfan Radarma" userId="cf428174-95ba-4576-8554-3a3b8ffa52b7" providerId="ADAL" clId="{E4F0A7A5-1C53-49EE-B4B9-F2EDCB4A6B0A}" dt="2023-10-26T05:59:10.211" v="198" actId="11"/>
          <ac:spMkLst>
            <pc:docMk/>
            <pc:sldMk cId="3050987991" sldId="301"/>
            <ac:spMk id="7" creationId="{7712830C-9970-863C-86EC-112FF23F7262}"/>
          </ac:spMkLst>
        </pc:spChg>
        <pc:graphicFrameChg chg="add mod modGraphic">
          <ac:chgData name="Teuku Raja Irfan Radarma" userId="cf428174-95ba-4576-8554-3a3b8ffa52b7" providerId="ADAL" clId="{E4F0A7A5-1C53-49EE-B4B9-F2EDCB4A6B0A}" dt="2023-10-26T05:58:36.509" v="185" actId="20577"/>
          <ac:graphicFrameMkLst>
            <pc:docMk/>
            <pc:sldMk cId="3050987991" sldId="301"/>
            <ac:graphicFrameMk id="6" creationId="{5471707F-33C6-69B4-A17C-A3F0CCD4D3A6}"/>
          </ac:graphicFrameMkLst>
        </pc:graphicFrameChg>
      </pc:sldChg>
      <pc:sldChg chg="addSp delSp modSp new mod">
        <pc:chgData name="Teuku Raja Irfan Radarma" userId="cf428174-95ba-4576-8554-3a3b8ffa52b7" providerId="ADAL" clId="{E4F0A7A5-1C53-49EE-B4B9-F2EDCB4A6B0A}" dt="2023-10-26T06:05:35.261" v="551" actId="1076"/>
        <pc:sldMkLst>
          <pc:docMk/>
          <pc:sldMk cId="3948119779" sldId="302"/>
        </pc:sldMkLst>
        <pc:spChg chg="mod">
          <ac:chgData name="Teuku Raja Irfan Radarma" userId="cf428174-95ba-4576-8554-3a3b8ffa52b7" providerId="ADAL" clId="{E4F0A7A5-1C53-49EE-B4B9-F2EDCB4A6B0A}" dt="2023-10-26T06:00:14.494" v="227" actId="20577"/>
          <ac:spMkLst>
            <pc:docMk/>
            <pc:sldMk cId="3948119779" sldId="302"/>
            <ac:spMk id="2" creationId="{FF4AB29C-318F-55CB-56CF-8DC0CCD7FE1C}"/>
          </ac:spMkLst>
        </pc:spChg>
        <pc:spChg chg="del mod">
          <ac:chgData name="Teuku Raja Irfan Radarma" userId="cf428174-95ba-4576-8554-3a3b8ffa52b7" providerId="ADAL" clId="{E4F0A7A5-1C53-49EE-B4B9-F2EDCB4A6B0A}" dt="2023-10-26T06:00:32.950" v="238"/>
          <ac:spMkLst>
            <pc:docMk/>
            <pc:sldMk cId="3948119779" sldId="302"/>
            <ac:spMk id="3" creationId="{18810F0A-358E-D84A-0B8E-CFD11B140942}"/>
          </ac:spMkLst>
        </pc:spChg>
        <pc:spChg chg="add mod">
          <ac:chgData name="Teuku Raja Irfan Radarma" userId="cf428174-95ba-4576-8554-3a3b8ffa52b7" providerId="ADAL" clId="{E4F0A7A5-1C53-49EE-B4B9-F2EDCB4A6B0A}" dt="2023-10-26T06:04:18.669" v="414" actId="2710"/>
          <ac:spMkLst>
            <pc:docMk/>
            <pc:sldMk cId="3948119779" sldId="302"/>
            <ac:spMk id="5" creationId="{30FCD878-A05A-5A7F-20FE-90AF92E389B5}"/>
          </ac:spMkLst>
        </pc:spChg>
        <pc:spChg chg="add mod">
          <ac:chgData name="Teuku Raja Irfan Radarma" userId="cf428174-95ba-4576-8554-3a3b8ffa52b7" providerId="ADAL" clId="{E4F0A7A5-1C53-49EE-B4B9-F2EDCB4A6B0A}" dt="2023-10-26T06:05:35.261" v="551" actId="1076"/>
          <ac:spMkLst>
            <pc:docMk/>
            <pc:sldMk cId="3948119779" sldId="302"/>
            <ac:spMk id="6" creationId="{C4DD312E-E5BA-BB58-5682-7A45028768F4}"/>
          </ac:spMkLst>
        </pc:spChg>
      </pc:sldChg>
      <pc:sldChg chg="modSp new mod">
        <pc:chgData name="Teuku Raja Irfan Radarma" userId="cf428174-95ba-4576-8554-3a3b8ffa52b7" providerId="ADAL" clId="{E4F0A7A5-1C53-49EE-B4B9-F2EDCB4A6B0A}" dt="2023-10-26T06:06:31.404" v="619" actId="20577"/>
        <pc:sldMkLst>
          <pc:docMk/>
          <pc:sldMk cId="1663483462" sldId="303"/>
        </pc:sldMkLst>
        <pc:spChg chg="mod">
          <ac:chgData name="Teuku Raja Irfan Radarma" userId="cf428174-95ba-4576-8554-3a3b8ffa52b7" providerId="ADAL" clId="{E4F0A7A5-1C53-49EE-B4B9-F2EDCB4A6B0A}" dt="2023-10-26T06:05:59.004" v="562" actId="20577"/>
          <ac:spMkLst>
            <pc:docMk/>
            <pc:sldMk cId="1663483462" sldId="303"/>
            <ac:spMk id="2" creationId="{5834C50D-D763-FA81-FF42-ECBE2E123E9C}"/>
          </ac:spMkLst>
        </pc:spChg>
        <pc:spChg chg="mod">
          <ac:chgData name="Teuku Raja Irfan Radarma" userId="cf428174-95ba-4576-8554-3a3b8ffa52b7" providerId="ADAL" clId="{E4F0A7A5-1C53-49EE-B4B9-F2EDCB4A6B0A}" dt="2023-10-26T06:06:31.404" v="619" actId="20577"/>
          <ac:spMkLst>
            <pc:docMk/>
            <pc:sldMk cId="1663483462" sldId="303"/>
            <ac:spMk id="3" creationId="{CF11155A-3177-E5D0-D231-D03CF025E9B8}"/>
          </ac:spMkLst>
        </pc:spChg>
      </pc:sldChg>
      <pc:sldChg chg="new del">
        <pc:chgData name="Teuku Raja Irfan Radarma" userId="cf428174-95ba-4576-8554-3a3b8ffa52b7" providerId="ADAL" clId="{E4F0A7A5-1C53-49EE-B4B9-F2EDCB4A6B0A}" dt="2023-10-26T06:06:42.118" v="621" actId="680"/>
        <pc:sldMkLst>
          <pc:docMk/>
          <pc:sldMk cId="2190182065" sldId="304"/>
        </pc:sldMkLst>
      </pc:sldChg>
      <pc:sldChg chg="addSp delSp modSp new mod">
        <pc:chgData name="Teuku Raja Irfan Radarma" userId="cf428174-95ba-4576-8554-3a3b8ffa52b7" providerId="ADAL" clId="{E4F0A7A5-1C53-49EE-B4B9-F2EDCB4A6B0A}" dt="2023-10-26T06:10:45.495" v="1011" actId="1035"/>
        <pc:sldMkLst>
          <pc:docMk/>
          <pc:sldMk cId="4007887743" sldId="304"/>
        </pc:sldMkLst>
        <pc:spChg chg="mod">
          <ac:chgData name="Teuku Raja Irfan Radarma" userId="cf428174-95ba-4576-8554-3a3b8ffa52b7" providerId="ADAL" clId="{E4F0A7A5-1C53-49EE-B4B9-F2EDCB4A6B0A}" dt="2023-10-26T06:09:34.962" v="877" actId="20577"/>
          <ac:spMkLst>
            <pc:docMk/>
            <pc:sldMk cId="4007887743" sldId="304"/>
            <ac:spMk id="2" creationId="{E0FFB324-6DAD-3396-6461-58E07B4EAF67}"/>
          </ac:spMkLst>
        </pc:spChg>
        <pc:spChg chg="mod">
          <ac:chgData name="Teuku Raja Irfan Radarma" userId="cf428174-95ba-4576-8554-3a3b8ffa52b7" providerId="ADAL" clId="{E4F0A7A5-1C53-49EE-B4B9-F2EDCB4A6B0A}" dt="2023-10-26T06:10:35.148" v="1006" actId="27636"/>
          <ac:spMkLst>
            <pc:docMk/>
            <pc:sldMk cId="4007887743" sldId="304"/>
            <ac:spMk id="3" creationId="{8D307EF9-EC30-BF07-57CA-DCF55B0FBFEF}"/>
          </ac:spMkLst>
        </pc:spChg>
        <pc:spChg chg="add del mod">
          <ac:chgData name="Teuku Raja Irfan Radarma" userId="cf428174-95ba-4576-8554-3a3b8ffa52b7" providerId="ADAL" clId="{E4F0A7A5-1C53-49EE-B4B9-F2EDCB4A6B0A}" dt="2023-10-26T06:09:46.200" v="881" actId="478"/>
          <ac:spMkLst>
            <pc:docMk/>
            <pc:sldMk cId="4007887743" sldId="304"/>
            <ac:spMk id="6" creationId="{6284FBF4-632A-FAB6-A4E3-2E1FD11AB3AB}"/>
          </ac:spMkLst>
        </pc:spChg>
        <pc:picChg chg="add mod">
          <ac:chgData name="Teuku Raja Irfan Radarma" userId="cf428174-95ba-4576-8554-3a3b8ffa52b7" providerId="ADAL" clId="{E4F0A7A5-1C53-49EE-B4B9-F2EDCB4A6B0A}" dt="2023-10-26T06:10:45.495" v="1011" actId="1035"/>
          <ac:picMkLst>
            <pc:docMk/>
            <pc:sldMk cId="4007887743" sldId="304"/>
            <ac:picMk id="5" creationId="{08A843DF-ECCC-C27F-A87D-5DD1C992868F}"/>
          </ac:picMkLst>
        </pc:picChg>
      </pc:sldChg>
      <pc:sldChg chg="addSp delSp modSp new mod">
        <pc:chgData name="Teuku Raja Irfan Radarma" userId="cf428174-95ba-4576-8554-3a3b8ffa52b7" providerId="ADAL" clId="{E4F0A7A5-1C53-49EE-B4B9-F2EDCB4A6B0A}" dt="2023-10-28T05:07:48.186" v="5245" actId="207"/>
        <pc:sldMkLst>
          <pc:docMk/>
          <pc:sldMk cId="2231861719" sldId="305"/>
        </pc:sldMkLst>
        <pc:spChg chg="mod">
          <ac:chgData name="Teuku Raja Irfan Radarma" userId="cf428174-95ba-4576-8554-3a3b8ffa52b7" providerId="ADAL" clId="{E4F0A7A5-1C53-49EE-B4B9-F2EDCB4A6B0A}" dt="2023-10-26T06:24:56.194" v="1354" actId="13926"/>
          <ac:spMkLst>
            <pc:docMk/>
            <pc:sldMk cId="2231861719" sldId="305"/>
            <ac:spMk id="2" creationId="{8D85E143-8A42-955A-9D24-F4763548FEA7}"/>
          </ac:spMkLst>
        </pc:spChg>
        <pc:spChg chg="del">
          <ac:chgData name="Teuku Raja Irfan Radarma" userId="cf428174-95ba-4576-8554-3a3b8ffa52b7" providerId="ADAL" clId="{E4F0A7A5-1C53-49EE-B4B9-F2EDCB4A6B0A}" dt="2023-10-26T06:07:41.663" v="726" actId="478"/>
          <ac:spMkLst>
            <pc:docMk/>
            <pc:sldMk cId="2231861719" sldId="305"/>
            <ac:spMk id="3" creationId="{6BA88EA9-E3DE-D7D1-530E-9E5E0DE5DB9C}"/>
          </ac:spMkLst>
        </pc:spChg>
        <pc:spChg chg="add mod">
          <ac:chgData name="Teuku Raja Irfan Radarma" userId="cf428174-95ba-4576-8554-3a3b8ffa52b7" providerId="ADAL" clId="{E4F0A7A5-1C53-49EE-B4B9-F2EDCB4A6B0A}" dt="2023-10-26T08:10:24.242" v="1577" actId="20577"/>
          <ac:spMkLst>
            <pc:docMk/>
            <pc:sldMk cId="2231861719" sldId="305"/>
            <ac:spMk id="11" creationId="{E47690F1-8719-4D4F-A0A6-0EF07DB24876}"/>
          </ac:spMkLst>
        </pc:spChg>
        <pc:spChg chg="add mod">
          <ac:chgData name="Teuku Raja Irfan Radarma" userId="cf428174-95ba-4576-8554-3a3b8ffa52b7" providerId="ADAL" clId="{E4F0A7A5-1C53-49EE-B4B9-F2EDCB4A6B0A}" dt="2023-10-26T08:11:00.106" v="1596"/>
          <ac:spMkLst>
            <pc:docMk/>
            <pc:sldMk cId="2231861719" sldId="305"/>
            <ac:spMk id="12" creationId="{EA23B070-9A1D-AA9D-9263-8C826B59EAFB}"/>
          </ac:spMkLst>
        </pc:spChg>
        <pc:spChg chg="add mod">
          <ac:chgData name="Teuku Raja Irfan Radarma" userId="cf428174-95ba-4576-8554-3a3b8ffa52b7" providerId="ADAL" clId="{E4F0A7A5-1C53-49EE-B4B9-F2EDCB4A6B0A}" dt="2023-10-26T08:11:00.106" v="1596"/>
          <ac:spMkLst>
            <pc:docMk/>
            <pc:sldMk cId="2231861719" sldId="305"/>
            <ac:spMk id="13" creationId="{3FDC2B6A-DC5B-D8C5-1244-8044EEE611D4}"/>
          </ac:spMkLst>
        </pc:spChg>
        <pc:graphicFrameChg chg="add mod modGraphic">
          <ac:chgData name="Teuku Raja Irfan Radarma" userId="cf428174-95ba-4576-8554-3a3b8ffa52b7" providerId="ADAL" clId="{E4F0A7A5-1C53-49EE-B4B9-F2EDCB4A6B0A}" dt="2023-10-28T05:07:45.161" v="5244" actId="207"/>
          <ac:graphicFrameMkLst>
            <pc:docMk/>
            <pc:sldMk cId="2231861719" sldId="305"/>
            <ac:graphicFrameMk id="5" creationId="{93352C04-661E-B4D9-8220-EB54FCBACEFD}"/>
          </ac:graphicFrameMkLst>
        </pc:graphicFrameChg>
        <pc:graphicFrameChg chg="add mod modGraphic">
          <ac:chgData name="Teuku Raja Irfan Radarma" userId="cf428174-95ba-4576-8554-3a3b8ffa52b7" providerId="ADAL" clId="{E4F0A7A5-1C53-49EE-B4B9-F2EDCB4A6B0A}" dt="2023-10-28T05:07:24.136" v="5238" actId="207"/>
          <ac:graphicFrameMkLst>
            <pc:docMk/>
            <pc:sldMk cId="2231861719" sldId="305"/>
            <ac:graphicFrameMk id="6" creationId="{EBCCCFC0-DD68-B9C3-11D5-200293FD8D58}"/>
          </ac:graphicFrameMkLst>
        </pc:graphicFrameChg>
        <pc:graphicFrameChg chg="add mod modGraphic">
          <ac:chgData name="Teuku Raja Irfan Radarma" userId="cf428174-95ba-4576-8554-3a3b8ffa52b7" providerId="ADAL" clId="{E4F0A7A5-1C53-49EE-B4B9-F2EDCB4A6B0A}" dt="2023-10-28T05:07:48.186" v="5245" actId="207"/>
          <ac:graphicFrameMkLst>
            <pc:docMk/>
            <pc:sldMk cId="2231861719" sldId="305"/>
            <ac:graphicFrameMk id="8" creationId="{627EE5B5-918A-B4FA-64EE-1E717C1E947F}"/>
          </ac:graphicFrameMkLst>
        </pc:graphicFrameChg>
        <pc:picChg chg="add mod">
          <ac:chgData name="Teuku Raja Irfan Radarma" userId="cf428174-95ba-4576-8554-3a3b8ffa52b7" providerId="ADAL" clId="{E4F0A7A5-1C53-49EE-B4B9-F2EDCB4A6B0A}" dt="2023-10-26T06:18:04.943" v="1269" actId="1076"/>
          <ac:picMkLst>
            <pc:docMk/>
            <pc:sldMk cId="2231861719" sldId="305"/>
            <ac:picMk id="7" creationId="{329A67CC-3C60-3F63-BFE3-91E9DC2AEF75}"/>
          </ac:picMkLst>
        </pc:picChg>
        <pc:picChg chg="add mod">
          <ac:chgData name="Teuku Raja Irfan Radarma" userId="cf428174-95ba-4576-8554-3a3b8ffa52b7" providerId="ADAL" clId="{E4F0A7A5-1C53-49EE-B4B9-F2EDCB4A6B0A}" dt="2023-10-26T06:18:04.943" v="1269" actId="1076"/>
          <ac:picMkLst>
            <pc:docMk/>
            <pc:sldMk cId="2231861719" sldId="305"/>
            <ac:picMk id="1026" creationId="{008AD764-70F2-F1A8-0870-07F55DC3A7C0}"/>
          </ac:picMkLst>
        </pc:picChg>
        <pc:cxnChg chg="add mod">
          <ac:chgData name="Teuku Raja Irfan Radarma" userId="cf428174-95ba-4576-8554-3a3b8ffa52b7" providerId="ADAL" clId="{E4F0A7A5-1C53-49EE-B4B9-F2EDCB4A6B0A}" dt="2023-10-26T06:22:11.430" v="1318"/>
          <ac:cxnSpMkLst>
            <pc:docMk/>
            <pc:sldMk cId="2231861719" sldId="305"/>
            <ac:cxnSpMk id="9" creationId="{696CC2E7-3FD3-39A2-E365-B32D37976585}"/>
          </ac:cxnSpMkLst>
        </pc:cxnChg>
        <pc:cxnChg chg="add mod">
          <ac:chgData name="Teuku Raja Irfan Radarma" userId="cf428174-95ba-4576-8554-3a3b8ffa52b7" providerId="ADAL" clId="{E4F0A7A5-1C53-49EE-B4B9-F2EDCB4A6B0A}" dt="2023-10-26T06:22:11.430" v="1318"/>
          <ac:cxnSpMkLst>
            <pc:docMk/>
            <pc:sldMk cId="2231861719" sldId="305"/>
            <ac:cxnSpMk id="10" creationId="{CA807AF6-CDC1-5AE1-774F-CC731B4FFBB1}"/>
          </ac:cxnSpMkLst>
        </pc:cxnChg>
      </pc:sldChg>
      <pc:sldChg chg="addSp delSp modSp add mod ord">
        <pc:chgData name="Teuku Raja Irfan Radarma" userId="cf428174-95ba-4576-8554-3a3b8ffa52b7" providerId="ADAL" clId="{E4F0A7A5-1C53-49EE-B4B9-F2EDCB4A6B0A}" dt="2023-10-28T05:07:19.728" v="5237" actId="207"/>
        <pc:sldMkLst>
          <pc:docMk/>
          <pc:sldMk cId="1307238375" sldId="306"/>
        </pc:sldMkLst>
        <pc:spChg chg="mod">
          <ac:chgData name="Teuku Raja Irfan Radarma" userId="cf428174-95ba-4576-8554-3a3b8ffa52b7" providerId="ADAL" clId="{E4F0A7A5-1C53-49EE-B4B9-F2EDCB4A6B0A}" dt="2023-10-26T06:24:53.432" v="1353" actId="13926"/>
          <ac:spMkLst>
            <pc:docMk/>
            <pc:sldMk cId="1307238375" sldId="306"/>
            <ac:spMk id="2" creationId="{8D85E143-8A42-955A-9D24-F4763548FEA7}"/>
          </ac:spMkLst>
        </pc:spChg>
        <pc:spChg chg="add del mod">
          <ac:chgData name="Teuku Raja Irfan Radarma" userId="cf428174-95ba-4576-8554-3a3b8ffa52b7" providerId="ADAL" clId="{E4F0A7A5-1C53-49EE-B4B9-F2EDCB4A6B0A}" dt="2023-10-26T08:10:07.756" v="1569" actId="1076"/>
          <ac:spMkLst>
            <pc:docMk/>
            <pc:sldMk cId="1307238375" sldId="306"/>
            <ac:spMk id="13" creationId="{A47F7EBA-8FC3-8C90-1BED-C35473CC5E19}"/>
          </ac:spMkLst>
        </pc:spChg>
        <pc:spChg chg="add mod">
          <ac:chgData name="Teuku Raja Irfan Radarma" userId="cf428174-95ba-4576-8554-3a3b8ffa52b7" providerId="ADAL" clId="{E4F0A7A5-1C53-49EE-B4B9-F2EDCB4A6B0A}" dt="2023-10-26T08:08:20.637" v="1472" actId="1076"/>
          <ac:spMkLst>
            <pc:docMk/>
            <pc:sldMk cId="1307238375" sldId="306"/>
            <ac:spMk id="14" creationId="{FD0755D4-490C-5B0E-C21A-FAF3734D3B4A}"/>
          </ac:spMkLst>
        </pc:spChg>
        <pc:spChg chg="add mod">
          <ac:chgData name="Teuku Raja Irfan Radarma" userId="cf428174-95ba-4576-8554-3a3b8ffa52b7" providerId="ADAL" clId="{E4F0A7A5-1C53-49EE-B4B9-F2EDCB4A6B0A}" dt="2023-10-26T08:08:26.206" v="1482" actId="20577"/>
          <ac:spMkLst>
            <pc:docMk/>
            <pc:sldMk cId="1307238375" sldId="306"/>
            <ac:spMk id="15" creationId="{A877C82C-3780-382D-F31E-7C797962B7D6}"/>
          </ac:spMkLst>
        </pc:spChg>
        <pc:graphicFrameChg chg="modGraphic">
          <ac:chgData name="Teuku Raja Irfan Radarma" userId="cf428174-95ba-4576-8554-3a3b8ffa52b7" providerId="ADAL" clId="{E4F0A7A5-1C53-49EE-B4B9-F2EDCB4A6B0A}" dt="2023-10-28T05:07:10.451" v="5234" actId="207"/>
          <ac:graphicFrameMkLst>
            <pc:docMk/>
            <pc:sldMk cId="1307238375" sldId="306"/>
            <ac:graphicFrameMk id="5" creationId="{93352C04-661E-B4D9-8220-EB54FCBACEFD}"/>
          </ac:graphicFrameMkLst>
        </pc:graphicFrameChg>
        <pc:graphicFrameChg chg="modGraphic">
          <ac:chgData name="Teuku Raja Irfan Radarma" userId="cf428174-95ba-4576-8554-3a3b8ffa52b7" providerId="ADAL" clId="{E4F0A7A5-1C53-49EE-B4B9-F2EDCB4A6B0A}" dt="2023-10-28T05:07:16.926" v="5236" actId="207"/>
          <ac:graphicFrameMkLst>
            <pc:docMk/>
            <pc:sldMk cId="1307238375" sldId="306"/>
            <ac:graphicFrameMk id="6" creationId="{EBCCCFC0-DD68-B9C3-11D5-200293FD8D58}"/>
          </ac:graphicFrameMkLst>
        </pc:graphicFrameChg>
        <pc:graphicFrameChg chg="mod modGraphic">
          <ac:chgData name="Teuku Raja Irfan Radarma" userId="cf428174-95ba-4576-8554-3a3b8ffa52b7" providerId="ADAL" clId="{E4F0A7A5-1C53-49EE-B4B9-F2EDCB4A6B0A}" dt="2023-10-28T05:07:19.728" v="5237" actId="207"/>
          <ac:graphicFrameMkLst>
            <pc:docMk/>
            <pc:sldMk cId="1307238375" sldId="306"/>
            <ac:graphicFrameMk id="8" creationId="{627EE5B5-918A-B4FA-64EE-1E717C1E947F}"/>
          </ac:graphicFrameMkLst>
        </pc:graphicFrameChg>
        <pc:cxnChg chg="add mod">
          <ac:chgData name="Teuku Raja Irfan Radarma" userId="cf428174-95ba-4576-8554-3a3b8ffa52b7" providerId="ADAL" clId="{E4F0A7A5-1C53-49EE-B4B9-F2EDCB4A6B0A}" dt="2023-10-26T06:20:23.586" v="1293" actId="693"/>
          <ac:cxnSpMkLst>
            <pc:docMk/>
            <pc:sldMk cId="1307238375" sldId="306"/>
            <ac:cxnSpMk id="9" creationId="{0E0F8E41-CFF8-04C7-BB59-369DA7CFA52A}"/>
          </ac:cxnSpMkLst>
        </pc:cxnChg>
        <pc:cxnChg chg="add mod">
          <ac:chgData name="Teuku Raja Irfan Radarma" userId="cf428174-95ba-4576-8554-3a3b8ffa52b7" providerId="ADAL" clId="{E4F0A7A5-1C53-49EE-B4B9-F2EDCB4A6B0A}" dt="2023-10-26T06:20:55.469" v="1299" actId="1582"/>
          <ac:cxnSpMkLst>
            <pc:docMk/>
            <pc:sldMk cId="1307238375" sldId="306"/>
            <ac:cxnSpMk id="11" creationId="{C26330B2-D119-533F-18BD-3210A3998FAF}"/>
          </ac:cxnSpMkLst>
        </pc:cxnChg>
      </pc:sldChg>
      <pc:sldChg chg="addSp modSp add mod">
        <pc:chgData name="Teuku Raja Irfan Radarma" userId="cf428174-95ba-4576-8554-3a3b8ffa52b7" providerId="ADAL" clId="{E4F0A7A5-1C53-49EE-B4B9-F2EDCB4A6B0A}" dt="2023-10-28T05:07:53.395" v="5247" actId="207"/>
        <pc:sldMkLst>
          <pc:docMk/>
          <pc:sldMk cId="2886050289" sldId="307"/>
        </pc:sldMkLst>
        <pc:spChg chg="mod">
          <ac:chgData name="Teuku Raja Irfan Radarma" userId="cf428174-95ba-4576-8554-3a3b8ffa52b7" providerId="ADAL" clId="{E4F0A7A5-1C53-49EE-B4B9-F2EDCB4A6B0A}" dt="2023-10-26T06:24:59.009" v="1355" actId="13926"/>
          <ac:spMkLst>
            <pc:docMk/>
            <pc:sldMk cId="2886050289" sldId="307"/>
            <ac:spMk id="2" creationId="{8D85E143-8A42-955A-9D24-F4763548FEA7}"/>
          </ac:spMkLst>
        </pc:spChg>
        <pc:spChg chg="add mod">
          <ac:chgData name="Teuku Raja Irfan Radarma" userId="cf428174-95ba-4576-8554-3a3b8ffa52b7" providerId="ADAL" clId="{E4F0A7A5-1C53-49EE-B4B9-F2EDCB4A6B0A}" dt="2023-10-26T08:10:37.132" v="1584" actId="20577"/>
          <ac:spMkLst>
            <pc:docMk/>
            <pc:sldMk cId="2886050289" sldId="307"/>
            <ac:spMk id="3" creationId="{D897D164-8A24-3030-9F24-D16B70983FA3}"/>
          </ac:spMkLst>
        </pc:spChg>
        <pc:spChg chg="add mod">
          <ac:chgData name="Teuku Raja Irfan Radarma" userId="cf428174-95ba-4576-8554-3a3b8ffa52b7" providerId="ADAL" clId="{E4F0A7A5-1C53-49EE-B4B9-F2EDCB4A6B0A}" dt="2023-10-26T08:11:01.161" v="1597"/>
          <ac:spMkLst>
            <pc:docMk/>
            <pc:sldMk cId="2886050289" sldId="307"/>
            <ac:spMk id="11" creationId="{683339E8-A00C-49CF-B733-12EC20D55816}"/>
          </ac:spMkLst>
        </pc:spChg>
        <pc:spChg chg="add mod">
          <ac:chgData name="Teuku Raja Irfan Radarma" userId="cf428174-95ba-4576-8554-3a3b8ffa52b7" providerId="ADAL" clId="{E4F0A7A5-1C53-49EE-B4B9-F2EDCB4A6B0A}" dt="2023-10-26T08:11:01.161" v="1597"/>
          <ac:spMkLst>
            <pc:docMk/>
            <pc:sldMk cId="2886050289" sldId="307"/>
            <ac:spMk id="12" creationId="{2D154BE6-86D4-2BEF-52E2-CB1A3E6D063F}"/>
          </ac:spMkLst>
        </pc:spChg>
        <pc:graphicFrameChg chg="modGraphic">
          <ac:chgData name="Teuku Raja Irfan Radarma" userId="cf428174-95ba-4576-8554-3a3b8ffa52b7" providerId="ADAL" clId="{E4F0A7A5-1C53-49EE-B4B9-F2EDCB4A6B0A}" dt="2023-10-28T05:07:51.123" v="5246" actId="207"/>
          <ac:graphicFrameMkLst>
            <pc:docMk/>
            <pc:sldMk cId="2886050289" sldId="307"/>
            <ac:graphicFrameMk id="5" creationId="{93352C04-661E-B4D9-8220-EB54FCBACEFD}"/>
          </ac:graphicFrameMkLst>
        </pc:graphicFrameChg>
        <pc:graphicFrameChg chg="modGraphic">
          <ac:chgData name="Teuku Raja Irfan Radarma" userId="cf428174-95ba-4576-8554-3a3b8ffa52b7" providerId="ADAL" clId="{E4F0A7A5-1C53-49EE-B4B9-F2EDCB4A6B0A}" dt="2023-10-28T05:07:30.058" v="5240" actId="207"/>
          <ac:graphicFrameMkLst>
            <pc:docMk/>
            <pc:sldMk cId="2886050289" sldId="307"/>
            <ac:graphicFrameMk id="6" creationId="{EBCCCFC0-DD68-B9C3-11D5-200293FD8D58}"/>
          </ac:graphicFrameMkLst>
        </pc:graphicFrameChg>
        <pc:graphicFrameChg chg="mod modGraphic">
          <ac:chgData name="Teuku Raja Irfan Radarma" userId="cf428174-95ba-4576-8554-3a3b8ffa52b7" providerId="ADAL" clId="{E4F0A7A5-1C53-49EE-B4B9-F2EDCB4A6B0A}" dt="2023-10-28T05:07:53.395" v="5247" actId="207"/>
          <ac:graphicFrameMkLst>
            <pc:docMk/>
            <pc:sldMk cId="2886050289" sldId="307"/>
            <ac:graphicFrameMk id="8" creationId="{627EE5B5-918A-B4FA-64EE-1E717C1E947F}"/>
          </ac:graphicFrameMkLst>
        </pc:graphicFrameChg>
      </pc:sldChg>
      <pc:sldChg chg="addSp modSp add mod">
        <pc:chgData name="Teuku Raja Irfan Radarma" userId="cf428174-95ba-4576-8554-3a3b8ffa52b7" providerId="ADAL" clId="{E4F0A7A5-1C53-49EE-B4B9-F2EDCB4A6B0A}" dt="2023-10-28T05:07:58.855" v="5249" actId="207"/>
        <pc:sldMkLst>
          <pc:docMk/>
          <pc:sldMk cId="3427047702" sldId="308"/>
        </pc:sldMkLst>
        <pc:spChg chg="mod">
          <ac:chgData name="Teuku Raja Irfan Radarma" userId="cf428174-95ba-4576-8554-3a3b8ffa52b7" providerId="ADAL" clId="{E4F0A7A5-1C53-49EE-B4B9-F2EDCB4A6B0A}" dt="2023-10-26T06:25:02.130" v="1356" actId="13926"/>
          <ac:spMkLst>
            <pc:docMk/>
            <pc:sldMk cId="3427047702" sldId="308"/>
            <ac:spMk id="2" creationId="{8D85E143-8A42-955A-9D24-F4763548FEA7}"/>
          </ac:spMkLst>
        </pc:spChg>
        <pc:spChg chg="add mod">
          <ac:chgData name="Teuku Raja Irfan Radarma" userId="cf428174-95ba-4576-8554-3a3b8ffa52b7" providerId="ADAL" clId="{E4F0A7A5-1C53-49EE-B4B9-F2EDCB4A6B0A}" dt="2023-10-26T08:10:51.205" v="1595" actId="20577"/>
          <ac:spMkLst>
            <pc:docMk/>
            <pc:sldMk cId="3427047702" sldId="308"/>
            <ac:spMk id="3" creationId="{3CD4536B-6709-62FC-58D2-CB76C3A78121}"/>
          </ac:spMkLst>
        </pc:spChg>
        <pc:spChg chg="add mod">
          <ac:chgData name="Teuku Raja Irfan Radarma" userId="cf428174-95ba-4576-8554-3a3b8ffa52b7" providerId="ADAL" clId="{E4F0A7A5-1C53-49EE-B4B9-F2EDCB4A6B0A}" dt="2023-10-26T08:11:02.227" v="1598"/>
          <ac:spMkLst>
            <pc:docMk/>
            <pc:sldMk cId="3427047702" sldId="308"/>
            <ac:spMk id="11" creationId="{0EA53967-C660-6B4B-4582-30EA3892295D}"/>
          </ac:spMkLst>
        </pc:spChg>
        <pc:spChg chg="add mod">
          <ac:chgData name="Teuku Raja Irfan Radarma" userId="cf428174-95ba-4576-8554-3a3b8ffa52b7" providerId="ADAL" clId="{E4F0A7A5-1C53-49EE-B4B9-F2EDCB4A6B0A}" dt="2023-10-26T08:11:02.227" v="1598"/>
          <ac:spMkLst>
            <pc:docMk/>
            <pc:sldMk cId="3427047702" sldId="308"/>
            <ac:spMk id="12" creationId="{945C2E88-32AC-D31A-FE5C-071D6D26EEE1}"/>
          </ac:spMkLst>
        </pc:spChg>
        <pc:graphicFrameChg chg="modGraphic">
          <ac:chgData name="Teuku Raja Irfan Radarma" userId="cf428174-95ba-4576-8554-3a3b8ffa52b7" providerId="ADAL" clId="{E4F0A7A5-1C53-49EE-B4B9-F2EDCB4A6B0A}" dt="2023-10-28T05:07:56.767" v="5248" actId="207"/>
          <ac:graphicFrameMkLst>
            <pc:docMk/>
            <pc:sldMk cId="3427047702" sldId="308"/>
            <ac:graphicFrameMk id="5" creationId="{93352C04-661E-B4D9-8220-EB54FCBACEFD}"/>
          </ac:graphicFrameMkLst>
        </pc:graphicFrameChg>
        <pc:graphicFrameChg chg="modGraphic">
          <ac:chgData name="Teuku Raja Irfan Radarma" userId="cf428174-95ba-4576-8554-3a3b8ffa52b7" providerId="ADAL" clId="{E4F0A7A5-1C53-49EE-B4B9-F2EDCB4A6B0A}" dt="2023-10-28T05:07:36.290" v="5242" actId="207"/>
          <ac:graphicFrameMkLst>
            <pc:docMk/>
            <pc:sldMk cId="3427047702" sldId="308"/>
            <ac:graphicFrameMk id="6" creationId="{EBCCCFC0-DD68-B9C3-11D5-200293FD8D58}"/>
          </ac:graphicFrameMkLst>
        </pc:graphicFrameChg>
        <pc:graphicFrameChg chg="mod modGraphic">
          <ac:chgData name="Teuku Raja Irfan Radarma" userId="cf428174-95ba-4576-8554-3a3b8ffa52b7" providerId="ADAL" clId="{E4F0A7A5-1C53-49EE-B4B9-F2EDCB4A6B0A}" dt="2023-10-28T05:07:58.855" v="5249" actId="207"/>
          <ac:graphicFrameMkLst>
            <pc:docMk/>
            <pc:sldMk cId="3427047702" sldId="308"/>
            <ac:graphicFrameMk id="8" creationId="{627EE5B5-918A-B4FA-64EE-1E717C1E947F}"/>
          </ac:graphicFrameMkLst>
        </pc:graphicFrameChg>
        <pc:cxnChg chg="mod">
          <ac:chgData name="Teuku Raja Irfan Radarma" userId="cf428174-95ba-4576-8554-3a3b8ffa52b7" providerId="ADAL" clId="{E4F0A7A5-1C53-49EE-B4B9-F2EDCB4A6B0A}" dt="2023-10-26T08:10:45.510" v="1587" actId="1076"/>
          <ac:cxnSpMkLst>
            <pc:docMk/>
            <pc:sldMk cId="3427047702" sldId="308"/>
            <ac:cxnSpMk id="10" creationId="{CA807AF6-CDC1-5AE1-774F-CC731B4FFBB1}"/>
          </ac:cxnSpMkLst>
        </pc:cxnChg>
      </pc:sldChg>
      <pc:sldChg chg="modSp add mod">
        <pc:chgData name="Teuku Raja Irfan Radarma" userId="cf428174-95ba-4576-8554-3a3b8ffa52b7" providerId="ADAL" clId="{E4F0A7A5-1C53-49EE-B4B9-F2EDCB4A6B0A}" dt="2023-10-28T00:42:01.209" v="3386" actId="20577"/>
        <pc:sldMkLst>
          <pc:docMk/>
          <pc:sldMk cId="4133646821" sldId="309"/>
        </pc:sldMkLst>
        <pc:spChg chg="mod">
          <ac:chgData name="Teuku Raja Irfan Radarma" userId="cf428174-95ba-4576-8554-3a3b8ffa52b7" providerId="ADAL" clId="{E4F0A7A5-1C53-49EE-B4B9-F2EDCB4A6B0A}" dt="2023-10-28T00:41:55.188" v="3378" actId="20577"/>
          <ac:spMkLst>
            <pc:docMk/>
            <pc:sldMk cId="4133646821" sldId="309"/>
            <ac:spMk id="2" creationId="{5834C50D-D763-FA81-FF42-ECBE2E123E9C}"/>
          </ac:spMkLst>
        </pc:spChg>
        <pc:spChg chg="mod">
          <ac:chgData name="Teuku Raja Irfan Radarma" userId="cf428174-95ba-4576-8554-3a3b8ffa52b7" providerId="ADAL" clId="{E4F0A7A5-1C53-49EE-B4B9-F2EDCB4A6B0A}" dt="2023-10-28T00:42:01.209" v="3386" actId="20577"/>
          <ac:spMkLst>
            <pc:docMk/>
            <pc:sldMk cId="4133646821" sldId="309"/>
            <ac:spMk id="3" creationId="{CF11155A-3177-E5D0-D231-D03CF025E9B8}"/>
          </ac:spMkLst>
        </pc:spChg>
      </pc:sldChg>
      <pc:sldChg chg="new del">
        <pc:chgData name="Teuku Raja Irfan Radarma" userId="cf428174-95ba-4576-8554-3a3b8ffa52b7" providerId="ADAL" clId="{E4F0A7A5-1C53-49EE-B4B9-F2EDCB4A6B0A}" dt="2023-10-26T08:13:24.435" v="1644" actId="47"/>
        <pc:sldMkLst>
          <pc:docMk/>
          <pc:sldMk cId="3474249223" sldId="310"/>
        </pc:sldMkLst>
      </pc:sldChg>
      <pc:sldChg chg="modSp new mod">
        <pc:chgData name="Teuku Raja Irfan Radarma" userId="cf428174-95ba-4576-8554-3a3b8ffa52b7" providerId="ADAL" clId="{E4F0A7A5-1C53-49EE-B4B9-F2EDCB4A6B0A}" dt="2023-10-27T08:16:07.950" v="2350" actId="404"/>
        <pc:sldMkLst>
          <pc:docMk/>
          <pc:sldMk cId="510239651" sldId="311"/>
        </pc:sldMkLst>
        <pc:spChg chg="mod">
          <ac:chgData name="Teuku Raja Irfan Radarma" userId="cf428174-95ba-4576-8554-3a3b8ffa52b7" providerId="ADAL" clId="{E4F0A7A5-1C53-49EE-B4B9-F2EDCB4A6B0A}" dt="2023-10-27T03:05:59.467" v="2206" actId="20577"/>
          <ac:spMkLst>
            <pc:docMk/>
            <pc:sldMk cId="510239651" sldId="311"/>
            <ac:spMk id="2" creationId="{E85AB884-39F6-8ACB-A378-5028B8DC7228}"/>
          </ac:spMkLst>
        </pc:spChg>
        <pc:spChg chg="mod">
          <ac:chgData name="Teuku Raja Irfan Radarma" userId="cf428174-95ba-4576-8554-3a3b8ffa52b7" providerId="ADAL" clId="{E4F0A7A5-1C53-49EE-B4B9-F2EDCB4A6B0A}" dt="2023-10-27T08:16:07.950" v="2350" actId="404"/>
          <ac:spMkLst>
            <pc:docMk/>
            <pc:sldMk cId="510239651" sldId="311"/>
            <ac:spMk id="4" creationId="{B315D9D6-B806-5C88-20C1-9707C315034D}"/>
          </ac:spMkLst>
        </pc:spChg>
      </pc:sldChg>
      <pc:sldChg chg="modSp new mod">
        <pc:chgData name="Teuku Raja Irfan Radarma" userId="cf428174-95ba-4576-8554-3a3b8ffa52b7" providerId="ADAL" clId="{E4F0A7A5-1C53-49EE-B4B9-F2EDCB4A6B0A}" dt="2023-10-27T08:00:27.849" v="2223" actId="20577"/>
        <pc:sldMkLst>
          <pc:docMk/>
          <pc:sldMk cId="3482018343" sldId="312"/>
        </pc:sldMkLst>
        <pc:spChg chg="mod">
          <ac:chgData name="Teuku Raja Irfan Radarma" userId="cf428174-95ba-4576-8554-3a3b8ffa52b7" providerId="ADAL" clId="{E4F0A7A5-1C53-49EE-B4B9-F2EDCB4A6B0A}" dt="2023-10-27T08:00:24.289" v="2213" actId="20577"/>
          <ac:spMkLst>
            <pc:docMk/>
            <pc:sldMk cId="3482018343" sldId="312"/>
            <ac:spMk id="2" creationId="{C9FDCF92-EE3D-8FC5-F36A-9788185F81AF}"/>
          </ac:spMkLst>
        </pc:spChg>
        <pc:spChg chg="mod">
          <ac:chgData name="Teuku Raja Irfan Radarma" userId="cf428174-95ba-4576-8554-3a3b8ffa52b7" providerId="ADAL" clId="{E4F0A7A5-1C53-49EE-B4B9-F2EDCB4A6B0A}" dt="2023-10-27T08:00:27.849" v="2223" actId="20577"/>
          <ac:spMkLst>
            <pc:docMk/>
            <pc:sldMk cId="3482018343" sldId="312"/>
            <ac:spMk id="3" creationId="{9571B3D0-4035-3DA0-89D0-B2015D36B2AE}"/>
          </ac:spMkLst>
        </pc:spChg>
      </pc:sldChg>
      <pc:sldChg chg="addSp delSp modSp new mod modAnim">
        <pc:chgData name="Teuku Raja Irfan Radarma" userId="cf428174-95ba-4576-8554-3a3b8ffa52b7" providerId="ADAL" clId="{E4F0A7A5-1C53-49EE-B4B9-F2EDCB4A6B0A}" dt="2023-10-27T23:43:28.098" v="2356" actId="478"/>
        <pc:sldMkLst>
          <pc:docMk/>
          <pc:sldMk cId="4073591464" sldId="313"/>
        </pc:sldMkLst>
        <pc:spChg chg="mod">
          <ac:chgData name="Teuku Raja Irfan Radarma" userId="cf428174-95ba-4576-8554-3a3b8ffa52b7" providerId="ADAL" clId="{E4F0A7A5-1C53-49EE-B4B9-F2EDCB4A6B0A}" dt="2023-10-27T08:00:57.385" v="2271" actId="20577"/>
          <ac:spMkLst>
            <pc:docMk/>
            <pc:sldMk cId="4073591464" sldId="313"/>
            <ac:spMk id="2" creationId="{8B667961-8AFD-BEDE-01A5-EA7853F784D2}"/>
          </ac:spMkLst>
        </pc:spChg>
        <pc:spChg chg="add del mod">
          <ac:chgData name="Teuku Raja Irfan Radarma" userId="cf428174-95ba-4576-8554-3a3b8ffa52b7" providerId="ADAL" clId="{E4F0A7A5-1C53-49EE-B4B9-F2EDCB4A6B0A}" dt="2023-10-27T23:43:28.098" v="2356" actId="478"/>
          <ac:spMkLst>
            <pc:docMk/>
            <pc:sldMk cId="4073591464" sldId="313"/>
            <ac:spMk id="4" creationId="{0303D1CD-A791-9F1A-F11F-2FDC980079B5}"/>
          </ac:spMkLst>
        </pc:spChg>
        <pc:spChg chg="add mod">
          <ac:chgData name="Teuku Raja Irfan Radarma" userId="cf428174-95ba-4576-8554-3a3b8ffa52b7" providerId="ADAL" clId="{E4F0A7A5-1C53-49EE-B4B9-F2EDCB4A6B0A}" dt="2023-10-27T08:09:35.302" v="2323" actId="14100"/>
          <ac:spMkLst>
            <pc:docMk/>
            <pc:sldMk cId="4073591464" sldId="313"/>
            <ac:spMk id="5" creationId="{849067A3-6A59-A748-AAF0-4D588016C8FF}"/>
          </ac:spMkLst>
        </pc:spChg>
        <pc:spChg chg="add mod">
          <ac:chgData name="Teuku Raja Irfan Radarma" userId="cf428174-95ba-4576-8554-3a3b8ffa52b7" providerId="ADAL" clId="{E4F0A7A5-1C53-49EE-B4B9-F2EDCB4A6B0A}" dt="2023-10-27T08:11:38.998" v="2338" actId="1076"/>
          <ac:spMkLst>
            <pc:docMk/>
            <pc:sldMk cId="4073591464" sldId="313"/>
            <ac:spMk id="6" creationId="{59C2E1CF-75B0-BEA8-E990-F1784B7BF177}"/>
          </ac:spMkLst>
        </pc:spChg>
        <pc:spChg chg="add mod">
          <ac:chgData name="Teuku Raja Irfan Radarma" userId="cf428174-95ba-4576-8554-3a3b8ffa52b7" providerId="ADAL" clId="{E4F0A7A5-1C53-49EE-B4B9-F2EDCB4A6B0A}" dt="2023-10-27T08:11:33.332" v="2337" actId="1076"/>
          <ac:spMkLst>
            <pc:docMk/>
            <pc:sldMk cId="4073591464" sldId="313"/>
            <ac:spMk id="7" creationId="{993D97D2-811A-719C-7B66-3DEB47604751}"/>
          </ac:spMkLst>
        </pc:spChg>
        <pc:spChg chg="add mod">
          <ac:chgData name="Teuku Raja Irfan Radarma" userId="cf428174-95ba-4576-8554-3a3b8ffa52b7" providerId="ADAL" clId="{E4F0A7A5-1C53-49EE-B4B9-F2EDCB4A6B0A}" dt="2023-10-27T08:11:12.803" v="2335" actId="1076"/>
          <ac:spMkLst>
            <pc:docMk/>
            <pc:sldMk cId="4073591464" sldId="313"/>
            <ac:spMk id="8" creationId="{62DD481F-9393-FE08-49F8-9F013B5E8B72}"/>
          </ac:spMkLst>
        </pc:spChg>
        <pc:spChg chg="add mod">
          <ac:chgData name="Teuku Raja Irfan Radarma" userId="cf428174-95ba-4576-8554-3a3b8ffa52b7" providerId="ADAL" clId="{E4F0A7A5-1C53-49EE-B4B9-F2EDCB4A6B0A}" dt="2023-10-27T08:11:09.354" v="2334" actId="1076"/>
          <ac:spMkLst>
            <pc:docMk/>
            <pc:sldMk cId="4073591464" sldId="313"/>
            <ac:spMk id="9" creationId="{AEBD6753-0251-6FE9-B5EB-0E818AF5F757}"/>
          </ac:spMkLst>
        </pc:spChg>
        <pc:spChg chg="add mod">
          <ac:chgData name="Teuku Raja Irfan Radarma" userId="cf428174-95ba-4576-8554-3a3b8ffa52b7" providerId="ADAL" clId="{E4F0A7A5-1C53-49EE-B4B9-F2EDCB4A6B0A}" dt="2023-10-27T08:09:40.339" v="2324" actId="1076"/>
          <ac:spMkLst>
            <pc:docMk/>
            <pc:sldMk cId="4073591464" sldId="313"/>
            <ac:spMk id="10" creationId="{B2DD3EC1-7BF5-0F99-D56C-90B9FA1BB403}"/>
          </ac:spMkLst>
        </pc:spChg>
        <pc:spChg chg="add del mod">
          <ac:chgData name="Teuku Raja Irfan Radarma" userId="cf428174-95ba-4576-8554-3a3b8ffa52b7" providerId="ADAL" clId="{E4F0A7A5-1C53-49EE-B4B9-F2EDCB4A6B0A}" dt="2023-10-27T23:43:28.098" v="2356" actId="478"/>
          <ac:spMkLst>
            <pc:docMk/>
            <pc:sldMk cId="4073591464" sldId="313"/>
            <ac:spMk id="12" creationId="{B180B2D6-0ED5-0511-3D9F-0FCB2CB5C3EC}"/>
          </ac:spMkLst>
        </pc:spChg>
      </pc:sldChg>
      <pc:sldChg chg="delSp modSp new mod">
        <pc:chgData name="Teuku Raja Irfan Radarma" userId="cf428174-95ba-4576-8554-3a3b8ffa52b7" providerId="ADAL" clId="{E4F0A7A5-1C53-49EE-B4B9-F2EDCB4A6B0A}" dt="2023-10-27T23:44:06.081" v="2407" actId="478"/>
        <pc:sldMkLst>
          <pc:docMk/>
          <pc:sldMk cId="3682687929" sldId="314"/>
        </pc:sldMkLst>
        <pc:spChg chg="mod">
          <ac:chgData name="Teuku Raja Irfan Radarma" userId="cf428174-95ba-4576-8554-3a3b8ffa52b7" providerId="ADAL" clId="{E4F0A7A5-1C53-49EE-B4B9-F2EDCB4A6B0A}" dt="2023-10-27T23:43:57.779" v="2406" actId="20577"/>
          <ac:spMkLst>
            <pc:docMk/>
            <pc:sldMk cId="3682687929" sldId="314"/>
            <ac:spMk id="2" creationId="{CA7B1B58-6C25-FD04-02D9-19E74497999F}"/>
          </ac:spMkLst>
        </pc:spChg>
        <pc:spChg chg="del">
          <ac:chgData name="Teuku Raja Irfan Radarma" userId="cf428174-95ba-4576-8554-3a3b8ffa52b7" providerId="ADAL" clId="{E4F0A7A5-1C53-49EE-B4B9-F2EDCB4A6B0A}" dt="2023-10-27T23:44:06.081" v="2407" actId="478"/>
          <ac:spMkLst>
            <pc:docMk/>
            <pc:sldMk cId="3682687929" sldId="314"/>
            <ac:spMk id="3" creationId="{4B3C1A73-5226-64CA-1AB5-650E92D506AD}"/>
          </ac:spMkLst>
        </pc:spChg>
      </pc:sldChg>
      <pc:sldChg chg="addSp delSp modSp new mod">
        <pc:chgData name="Teuku Raja Irfan Radarma" userId="cf428174-95ba-4576-8554-3a3b8ffa52b7" providerId="ADAL" clId="{E4F0A7A5-1C53-49EE-B4B9-F2EDCB4A6B0A}" dt="2023-10-27T23:57:51.525" v="2695" actId="571"/>
        <pc:sldMkLst>
          <pc:docMk/>
          <pc:sldMk cId="1261729949" sldId="315"/>
        </pc:sldMkLst>
        <pc:spChg chg="mod">
          <ac:chgData name="Teuku Raja Irfan Radarma" userId="cf428174-95ba-4576-8554-3a3b8ffa52b7" providerId="ADAL" clId="{E4F0A7A5-1C53-49EE-B4B9-F2EDCB4A6B0A}" dt="2023-10-27T23:45:57.839" v="2449" actId="20577"/>
          <ac:spMkLst>
            <pc:docMk/>
            <pc:sldMk cId="1261729949" sldId="315"/>
            <ac:spMk id="2" creationId="{36D265BA-35BE-7884-2287-81B3D0A02757}"/>
          </ac:spMkLst>
        </pc:spChg>
        <pc:spChg chg="del">
          <ac:chgData name="Teuku Raja Irfan Radarma" userId="cf428174-95ba-4576-8554-3a3b8ffa52b7" providerId="ADAL" clId="{E4F0A7A5-1C53-49EE-B4B9-F2EDCB4A6B0A}" dt="2023-10-27T23:46:01.587" v="2450" actId="478"/>
          <ac:spMkLst>
            <pc:docMk/>
            <pc:sldMk cId="1261729949" sldId="315"/>
            <ac:spMk id="3" creationId="{2C9D0519-035A-F82E-967D-95D021275326}"/>
          </ac:spMkLst>
        </pc:spChg>
        <pc:spChg chg="add mod">
          <ac:chgData name="Teuku Raja Irfan Radarma" userId="cf428174-95ba-4576-8554-3a3b8ffa52b7" providerId="ADAL" clId="{E4F0A7A5-1C53-49EE-B4B9-F2EDCB4A6B0A}" dt="2023-10-27T23:49:37.058" v="2516" actId="113"/>
          <ac:spMkLst>
            <pc:docMk/>
            <pc:sldMk cId="1261729949" sldId="315"/>
            <ac:spMk id="5" creationId="{EE67E386-F4BD-7544-284B-B0BFB2E06206}"/>
          </ac:spMkLst>
        </pc:spChg>
        <pc:spChg chg="add mod">
          <ac:chgData name="Teuku Raja Irfan Radarma" userId="cf428174-95ba-4576-8554-3a3b8ffa52b7" providerId="ADAL" clId="{E4F0A7A5-1C53-49EE-B4B9-F2EDCB4A6B0A}" dt="2023-10-27T23:49:37.058" v="2516" actId="113"/>
          <ac:spMkLst>
            <pc:docMk/>
            <pc:sldMk cId="1261729949" sldId="315"/>
            <ac:spMk id="6" creationId="{37BD6BB6-5C1C-73ED-5BBA-E77E80E24B2D}"/>
          </ac:spMkLst>
        </pc:spChg>
        <pc:spChg chg="add del mod">
          <ac:chgData name="Teuku Raja Irfan Radarma" userId="cf428174-95ba-4576-8554-3a3b8ffa52b7" providerId="ADAL" clId="{E4F0A7A5-1C53-49EE-B4B9-F2EDCB4A6B0A}" dt="2023-10-27T23:48:04.728" v="2460" actId="478"/>
          <ac:spMkLst>
            <pc:docMk/>
            <pc:sldMk cId="1261729949" sldId="315"/>
            <ac:spMk id="7" creationId="{A951140C-9511-4A0C-616C-9E956894CA1B}"/>
          </ac:spMkLst>
        </pc:spChg>
        <pc:spChg chg="add mod">
          <ac:chgData name="Teuku Raja Irfan Radarma" userId="cf428174-95ba-4576-8554-3a3b8ffa52b7" providerId="ADAL" clId="{E4F0A7A5-1C53-49EE-B4B9-F2EDCB4A6B0A}" dt="2023-10-27T23:49:37.058" v="2516" actId="113"/>
          <ac:spMkLst>
            <pc:docMk/>
            <pc:sldMk cId="1261729949" sldId="315"/>
            <ac:spMk id="8" creationId="{42CE3C29-F724-EDBD-8AB4-8B1D01D4CE97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9" creationId="{9F114945-E1E0-B961-9117-5E9E20DC8571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0" creationId="{0FC4961E-1EB1-9736-EE86-4EC454BB325A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1" creationId="{201419FF-A60A-46CE-D68A-E88E64876BAE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2" creationId="{7443FA88-0DC4-253F-8CAE-9F3B6EDB8460}"/>
          </ac:spMkLst>
        </pc:spChg>
        <pc:spChg chg="add mod">
          <ac:chgData name="Teuku Raja Irfan Radarma" userId="cf428174-95ba-4576-8554-3a3b8ffa52b7" providerId="ADAL" clId="{E4F0A7A5-1C53-49EE-B4B9-F2EDCB4A6B0A}" dt="2023-10-27T23:51:41.350" v="2534" actId="571"/>
          <ac:spMkLst>
            <pc:docMk/>
            <pc:sldMk cId="1261729949" sldId="315"/>
            <ac:spMk id="13" creationId="{5AA03A40-11C5-AE84-0A3E-ED031AF9B423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4" creationId="{5DBD2600-A579-93B4-A594-87A75CAF5394}"/>
          </ac:spMkLst>
        </pc:spChg>
        <pc:spChg chg="add mod">
          <ac:chgData name="Teuku Raja Irfan Radarma" userId="cf428174-95ba-4576-8554-3a3b8ffa52b7" providerId="ADAL" clId="{E4F0A7A5-1C53-49EE-B4B9-F2EDCB4A6B0A}" dt="2023-10-27T23:52:26.392" v="2538" actId="571"/>
          <ac:spMkLst>
            <pc:docMk/>
            <pc:sldMk cId="1261729949" sldId="315"/>
            <ac:spMk id="15" creationId="{2AF5B478-278A-621C-CC35-BCF9D52A4C44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6" creationId="{86B2E47B-26F4-EEC3-B784-14BD945E640D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7" creationId="{9477B553-77D7-64FB-D0F2-1C7A47D8626D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8" creationId="{76B33663-9DE0-30CC-2CF1-6F7090540A7D}"/>
          </ac:spMkLst>
        </pc:spChg>
        <pc:spChg chg="add mod">
          <ac:chgData name="Teuku Raja Irfan Radarma" userId="cf428174-95ba-4576-8554-3a3b8ffa52b7" providerId="ADAL" clId="{E4F0A7A5-1C53-49EE-B4B9-F2EDCB4A6B0A}" dt="2023-10-27T23:55:39.475" v="2619" actId="14100"/>
          <ac:spMkLst>
            <pc:docMk/>
            <pc:sldMk cId="1261729949" sldId="315"/>
            <ac:spMk id="19" creationId="{78BD4A3B-AD94-B6FD-AB9E-E38BF860DD5E}"/>
          </ac:spMkLst>
        </pc:spChg>
        <pc:spChg chg="add mod">
          <ac:chgData name="Teuku Raja Irfan Radarma" userId="cf428174-95ba-4576-8554-3a3b8ffa52b7" providerId="ADAL" clId="{E4F0A7A5-1C53-49EE-B4B9-F2EDCB4A6B0A}" dt="2023-10-27T23:55:39.475" v="2619" actId="14100"/>
          <ac:spMkLst>
            <pc:docMk/>
            <pc:sldMk cId="1261729949" sldId="315"/>
            <ac:spMk id="20" creationId="{E7227C15-D6ED-43EB-2C23-86F0BA34C5F4}"/>
          </ac:spMkLst>
        </pc:spChg>
        <pc:spChg chg="add mod">
          <ac:chgData name="Teuku Raja Irfan Radarma" userId="cf428174-95ba-4576-8554-3a3b8ffa52b7" providerId="ADAL" clId="{E4F0A7A5-1C53-49EE-B4B9-F2EDCB4A6B0A}" dt="2023-10-27T23:55:39.475" v="2619" actId="14100"/>
          <ac:spMkLst>
            <pc:docMk/>
            <pc:sldMk cId="1261729949" sldId="315"/>
            <ac:spMk id="21" creationId="{1845A684-BDD5-DBDD-501E-A4BF157C759B}"/>
          </ac:spMkLst>
        </pc:spChg>
        <pc:spChg chg="add mod">
          <ac:chgData name="Teuku Raja Irfan Radarma" userId="cf428174-95ba-4576-8554-3a3b8ffa52b7" providerId="ADAL" clId="{E4F0A7A5-1C53-49EE-B4B9-F2EDCB4A6B0A}" dt="2023-10-27T23:55:59.752" v="2631" actId="1076"/>
          <ac:spMkLst>
            <pc:docMk/>
            <pc:sldMk cId="1261729949" sldId="315"/>
            <ac:spMk id="22" creationId="{17C4372F-D80B-5275-188F-3B2997388515}"/>
          </ac:spMkLst>
        </pc:spChg>
        <pc:spChg chg="add mod">
          <ac:chgData name="Teuku Raja Irfan Radarma" userId="cf428174-95ba-4576-8554-3a3b8ffa52b7" providerId="ADAL" clId="{E4F0A7A5-1C53-49EE-B4B9-F2EDCB4A6B0A}" dt="2023-10-27T23:56:47.671" v="2643" actId="1076"/>
          <ac:spMkLst>
            <pc:docMk/>
            <pc:sldMk cId="1261729949" sldId="315"/>
            <ac:spMk id="23" creationId="{2D99DF82-7D43-0BFA-B525-024AAEB6BD7B}"/>
          </ac:spMkLst>
        </pc:spChg>
        <pc:spChg chg="add mod">
          <ac:chgData name="Teuku Raja Irfan Radarma" userId="cf428174-95ba-4576-8554-3a3b8ffa52b7" providerId="ADAL" clId="{E4F0A7A5-1C53-49EE-B4B9-F2EDCB4A6B0A}" dt="2023-10-27T23:56:54.910" v="2649" actId="1076"/>
          <ac:spMkLst>
            <pc:docMk/>
            <pc:sldMk cId="1261729949" sldId="315"/>
            <ac:spMk id="24" creationId="{E616FBE8-1DBE-9946-AAB7-1D310AC8DB62}"/>
          </ac:spMkLst>
        </pc:spChg>
        <pc:spChg chg="add mod">
          <ac:chgData name="Teuku Raja Irfan Radarma" userId="cf428174-95ba-4576-8554-3a3b8ffa52b7" providerId="ADAL" clId="{E4F0A7A5-1C53-49EE-B4B9-F2EDCB4A6B0A}" dt="2023-10-27T23:57:06.656" v="2663" actId="1076"/>
          <ac:spMkLst>
            <pc:docMk/>
            <pc:sldMk cId="1261729949" sldId="315"/>
            <ac:spMk id="25" creationId="{0F23D2B9-2DB4-E44B-EE5B-6D89F88DCD7F}"/>
          </ac:spMkLst>
        </pc:spChg>
        <pc:spChg chg="add mod">
          <ac:chgData name="Teuku Raja Irfan Radarma" userId="cf428174-95ba-4576-8554-3a3b8ffa52b7" providerId="ADAL" clId="{E4F0A7A5-1C53-49EE-B4B9-F2EDCB4A6B0A}" dt="2023-10-27T23:57:35.960" v="2680" actId="20577"/>
          <ac:spMkLst>
            <pc:docMk/>
            <pc:sldMk cId="1261729949" sldId="315"/>
            <ac:spMk id="28" creationId="{7EA4DD3D-3567-3A2A-7AB0-59DC4CDB0545}"/>
          </ac:spMkLst>
        </pc:spChg>
        <pc:spChg chg="add mod">
          <ac:chgData name="Teuku Raja Irfan Radarma" userId="cf428174-95ba-4576-8554-3a3b8ffa52b7" providerId="ADAL" clId="{E4F0A7A5-1C53-49EE-B4B9-F2EDCB4A6B0A}" dt="2023-10-27T23:57:45.449" v="2694" actId="20577"/>
          <ac:spMkLst>
            <pc:docMk/>
            <pc:sldMk cId="1261729949" sldId="315"/>
            <ac:spMk id="29" creationId="{EB731231-D85F-3071-7D92-C5007632F339}"/>
          </ac:spMkLst>
        </pc:spChg>
        <pc:spChg chg="add mod">
          <ac:chgData name="Teuku Raja Irfan Radarma" userId="cf428174-95ba-4576-8554-3a3b8ffa52b7" providerId="ADAL" clId="{E4F0A7A5-1C53-49EE-B4B9-F2EDCB4A6B0A}" dt="2023-10-27T23:57:51.525" v="2695" actId="571"/>
          <ac:spMkLst>
            <pc:docMk/>
            <pc:sldMk cId="1261729949" sldId="315"/>
            <ac:spMk id="30" creationId="{C658A098-5415-EB1F-D7FB-6603802FBD4F}"/>
          </ac:spMkLst>
        </pc:spChg>
        <pc:spChg chg="add mod">
          <ac:chgData name="Teuku Raja Irfan Radarma" userId="cf428174-95ba-4576-8554-3a3b8ffa52b7" providerId="ADAL" clId="{E4F0A7A5-1C53-49EE-B4B9-F2EDCB4A6B0A}" dt="2023-10-27T23:57:51.525" v="2695" actId="571"/>
          <ac:spMkLst>
            <pc:docMk/>
            <pc:sldMk cId="1261729949" sldId="315"/>
            <ac:spMk id="31" creationId="{9783C181-9E43-1A3A-0339-2DF656837BA6}"/>
          </ac:spMkLst>
        </pc:spChg>
        <pc:cxnChg chg="add mod">
          <ac:chgData name="Teuku Raja Irfan Radarma" userId="cf428174-95ba-4576-8554-3a3b8ffa52b7" providerId="ADAL" clId="{E4F0A7A5-1C53-49EE-B4B9-F2EDCB4A6B0A}" dt="2023-10-27T23:57:20.484" v="2670" actId="208"/>
          <ac:cxnSpMkLst>
            <pc:docMk/>
            <pc:sldMk cId="1261729949" sldId="315"/>
            <ac:cxnSpMk id="27" creationId="{4E97BF67-6D16-40B7-68CB-8F512C488A89}"/>
          </ac:cxnSpMkLst>
        </pc:cxnChg>
      </pc:sldChg>
      <pc:sldChg chg="addSp delSp modSp new mod">
        <pc:chgData name="Teuku Raja Irfan Radarma" userId="cf428174-95ba-4576-8554-3a3b8ffa52b7" providerId="ADAL" clId="{E4F0A7A5-1C53-49EE-B4B9-F2EDCB4A6B0A}" dt="2023-10-28T00:10:15.023" v="3026" actId="20577"/>
        <pc:sldMkLst>
          <pc:docMk/>
          <pc:sldMk cId="233319895" sldId="316"/>
        </pc:sldMkLst>
        <pc:spChg chg="mod">
          <ac:chgData name="Teuku Raja Irfan Radarma" userId="cf428174-95ba-4576-8554-3a3b8ffa52b7" providerId="ADAL" clId="{E4F0A7A5-1C53-49EE-B4B9-F2EDCB4A6B0A}" dt="2023-10-28T00:05:16.876" v="2826" actId="27636"/>
          <ac:spMkLst>
            <pc:docMk/>
            <pc:sldMk cId="233319895" sldId="316"/>
            <ac:spMk id="2" creationId="{A65B6540-9B95-751E-535B-5CE6A1EAC502}"/>
          </ac:spMkLst>
        </pc:spChg>
        <pc:spChg chg="del">
          <ac:chgData name="Teuku Raja Irfan Radarma" userId="cf428174-95ba-4576-8554-3a3b8ffa52b7" providerId="ADAL" clId="{E4F0A7A5-1C53-49EE-B4B9-F2EDCB4A6B0A}" dt="2023-10-28T00:00:59.054" v="2730" actId="478"/>
          <ac:spMkLst>
            <pc:docMk/>
            <pc:sldMk cId="233319895" sldId="316"/>
            <ac:spMk id="3" creationId="{6877731A-401C-38D1-B852-F06E0A85A82D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9" creationId="{13A27445-762D-FABA-6F48-36DFCC46E638}"/>
          </ac:spMkLst>
        </pc:spChg>
        <pc:spChg chg="add mod">
          <ac:chgData name="Teuku Raja Irfan Radarma" userId="cf428174-95ba-4576-8554-3a3b8ffa52b7" providerId="ADAL" clId="{E4F0A7A5-1C53-49EE-B4B9-F2EDCB4A6B0A}" dt="2023-10-28T00:10:09.956" v="3017" actId="20577"/>
          <ac:spMkLst>
            <pc:docMk/>
            <pc:sldMk cId="233319895" sldId="316"/>
            <ac:spMk id="10" creationId="{BD5E1956-3CF6-1105-D87D-573F3B27B5AF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1" creationId="{99D3B8E9-8CEC-47D9-FAE5-F2247530BC98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2" creationId="{4914CC8E-943D-D707-AD27-CF3F20E73B54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3" creationId="{8284E861-BE10-9EA2-ADB6-9A17774B5680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4" creationId="{3BDC02C1-A8C4-55E4-FE89-3D54525BD51C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8" creationId="{7D99F480-DE2C-28EF-6EB8-9898C46ADFA8}"/>
          </ac:spMkLst>
        </pc:spChg>
        <pc:spChg chg="add mod">
          <ac:chgData name="Teuku Raja Irfan Radarma" userId="cf428174-95ba-4576-8554-3a3b8ffa52b7" providerId="ADAL" clId="{E4F0A7A5-1C53-49EE-B4B9-F2EDCB4A6B0A}" dt="2023-10-28T00:10:13.495" v="3023" actId="20577"/>
          <ac:spMkLst>
            <pc:docMk/>
            <pc:sldMk cId="233319895" sldId="316"/>
            <ac:spMk id="19" creationId="{82473BF9-B73A-4037-BF5D-1465A92EFFB3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0" creationId="{4F74D81C-2973-1313-F24F-D7BF0A2CAA27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1" creationId="{6A3C787E-E536-C792-7B6E-0B6434673DEC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2" creationId="{D3D18EAC-4A9F-ADE0-4A39-EFCB226EF9E7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3" creationId="{0355BBBE-1505-C729-4262-5300A1A4C465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4" creationId="{4E4C6F4D-C689-6A92-4A46-F3CD3D9736E9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5" creationId="{FF5A9E40-1817-63BA-0B5C-B56AD6548BA9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29" creationId="{1E198290-DC7B-9A2B-414A-197E1E2370EA}"/>
          </ac:spMkLst>
        </pc:spChg>
        <pc:spChg chg="add mod">
          <ac:chgData name="Teuku Raja Irfan Radarma" userId="cf428174-95ba-4576-8554-3a3b8ffa52b7" providerId="ADAL" clId="{E4F0A7A5-1C53-49EE-B4B9-F2EDCB4A6B0A}" dt="2023-10-28T00:10:11.930" v="3020" actId="20577"/>
          <ac:spMkLst>
            <pc:docMk/>
            <pc:sldMk cId="233319895" sldId="316"/>
            <ac:spMk id="30" creationId="{EEF8D722-AFF6-2066-6733-DEDF016BEF0B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31" creationId="{DB31BA5F-3CB0-D01F-7FE9-27F35428767F}"/>
          </ac:spMkLst>
        </pc:spChg>
        <pc:spChg chg="add mod">
          <ac:chgData name="Teuku Raja Irfan Radarma" userId="cf428174-95ba-4576-8554-3a3b8ffa52b7" providerId="ADAL" clId="{E4F0A7A5-1C53-49EE-B4B9-F2EDCB4A6B0A}" dt="2023-10-28T00:05:29.707" v="2830" actId="20577"/>
          <ac:spMkLst>
            <pc:docMk/>
            <pc:sldMk cId="233319895" sldId="316"/>
            <ac:spMk id="32" creationId="{93E5B1C5-A891-CFFE-89FE-2A8A81BD8996}"/>
          </ac:spMkLst>
        </pc:spChg>
        <pc:spChg chg="add mod">
          <ac:chgData name="Teuku Raja Irfan Radarma" userId="cf428174-95ba-4576-8554-3a3b8ffa52b7" providerId="ADAL" clId="{E4F0A7A5-1C53-49EE-B4B9-F2EDCB4A6B0A}" dt="2023-10-28T00:05:41.052" v="2836" actId="6549"/>
          <ac:spMkLst>
            <pc:docMk/>
            <pc:sldMk cId="233319895" sldId="316"/>
            <ac:spMk id="33" creationId="{7ABEC161-C670-D355-8005-447270F7860B}"/>
          </ac:spMkLst>
        </pc:spChg>
        <pc:spChg chg="add mod">
          <ac:chgData name="Teuku Raja Irfan Radarma" userId="cf428174-95ba-4576-8554-3a3b8ffa52b7" providerId="ADAL" clId="{E4F0A7A5-1C53-49EE-B4B9-F2EDCB4A6B0A}" dt="2023-10-28T00:05:32.244" v="2832" actId="20577"/>
          <ac:spMkLst>
            <pc:docMk/>
            <pc:sldMk cId="233319895" sldId="316"/>
            <ac:spMk id="34" creationId="{FE96DEA5-B3C3-A9FE-F468-417FEB591AB0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38" creationId="{E3F5F743-3EC4-7771-9B4E-88E2479A9BF3}"/>
          </ac:spMkLst>
        </pc:spChg>
        <pc:spChg chg="add mod">
          <ac:chgData name="Teuku Raja Irfan Radarma" userId="cf428174-95ba-4576-8554-3a3b8ffa52b7" providerId="ADAL" clId="{E4F0A7A5-1C53-49EE-B4B9-F2EDCB4A6B0A}" dt="2023-10-28T00:10:15.023" v="3026" actId="20577"/>
          <ac:spMkLst>
            <pc:docMk/>
            <pc:sldMk cId="233319895" sldId="316"/>
            <ac:spMk id="39" creationId="{D0B8B892-5C75-E29E-23C5-54858BB8F326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40" creationId="{49D14E7B-430F-F4C4-F52F-C0FAEBC81228}"/>
          </ac:spMkLst>
        </pc:spChg>
        <pc:spChg chg="add mod">
          <ac:chgData name="Teuku Raja Irfan Radarma" userId="cf428174-95ba-4576-8554-3a3b8ffa52b7" providerId="ADAL" clId="{E4F0A7A5-1C53-49EE-B4B9-F2EDCB4A6B0A}" dt="2023-10-28T00:05:45.651" v="2838" actId="20577"/>
          <ac:spMkLst>
            <pc:docMk/>
            <pc:sldMk cId="233319895" sldId="316"/>
            <ac:spMk id="41" creationId="{39A59E08-AEF1-7B1C-C5B7-E0FD9891132C}"/>
          </ac:spMkLst>
        </pc:spChg>
        <pc:spChg chg="add mod">
          <ac:chgData name="Teuku Raja Irfan Radarma" userId="cf428174-95ba-4576-8554-3a3b8ffa52b7" providerId="ADAL" clId="{E4F0A7A5-1C53-49EE-B4B9-F2EDCB4A6B0A}" dt="2023-10-28T00:06:14.619" v="2842" actId="20577"/>
          <ac:spMkLst>
            <pc:docMk/>
            <pc:sldMk cId="233319895" sldId="316"/>
            <ac:spMk id="42" creationId="{E4A7A783-A117-6F4B-03EE-46D301B254A5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43" creationId="{DD7B6B29-BCAD-30F4-A5A3-4019C1F4B1A4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44" creationId="{C6027769-63C1-C6FA-4C9F-E8F813636161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45" creationId="{10D77735-3C67-6455-DF19-AC75CFDD6758}"/>
          </ac:spMkLst>
        </pc:spChg>
        <pc:spChg chg="add mod">
          <ac:chgData name="Teuku Raja Irfan Radarma" userId="cf428174-95ba-4576-8554-3a3b8ffa52b7" providerId="ADAL" clId="{E4F0A7A5-1C53-49EE-B4B9-F2EDCB4A6B0A}" dt="2023-10-28T00:09:15.258" v="3014" actId="1076"/>
          <ac:spMkLst>
            <pc:docMk/>
            <pc:sldMk cId="233319895" sldId="316"/>
            <ac:spMk id="46" creationId="{5EF9D507-6E16-891F-7176-9CDA82A57DAC}"/>
          </ac:spMkLst>
        </pc:sp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6" creationId="{43CABC77-3BAE-45F1-CD6F-F5D727E22474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7" creationId="{65B7329B-C333-4C5E-D987-FA27C9987F1A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8" creationId="{DA2D6CF6-9888-9C4A-DDC5-A10832683EEA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15" creationId="{D9696BA6-AF7B-4F4A-0706-C86D5C31BC32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16" creationId="{39C9A794-56DE-D2D8-9987-B8127CE5E339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17" creationId="{9553175B-B987-C181-8FA7-CF55427B6D8E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26" creationId="{A5ED73FC-BD2E-150D-819A-B4C776C38562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27" creationId="{C8AAF2DF-9ED1-ACC9-848A-3CE142F9DD5D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28" creationId="{2A3BE6B6-5F58-A874-95F7-886550CA39F4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35" creationId="{88CBAD69-31E8-E1C3-24AF-DF4E8769891F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36" creationId="{9E786C74-68F3-E326-4E4E-CDE4762287BD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37" creationId="{3742AD67-A269-5434-ACDD-402A3114EDB5}"/>
          </ac:picMkLst>
        </pc:picChg>
      </pc:sldChg>
      <pc:sldChg chg="new del">
        <pc:chgData name="Teuku Raja Irfan Radarma" userId="cf428174-95ba-4576-8554-3a3b8ffa52b7" providerId="ADAL" clId="{E4F0A7A5-1C53-49EE-B4B9-F2EDCB4A6B0A}" dt="2023-10-28T00:10:36.432" v="3029" actId="47"/>
        <pc:sldMkLst>
          <pc:docMk/>
          <pc:sldMk cId="4107425380" sldId="317"/>
        </pc:sldMkLst>
      </pc:sldChg>
      <pc:sldChg chg="addSp delSp modSp new mod">
        <pc:chgData name="Teuku Raja Irfan Radarma" userId="cf428174-95ba-4576-8554-3a3b8ffa52b7" providerId="ADAL" clId="{E4F0A7A5-1C53-49EE-B4B9-F2EDCB4A6B0A}" dt="2023-10-28T04:22:05.026" v="5232" actId="20577"/>
        <pc:sldMkLst>
          <pc:docMk/>
          <pc:sldMk cId="1810648715" sldId="318"/>
        </pc:sldMkLst>
        <pc:spChg chg="mod">
          <ac:chgData name="Teuku Raja Irfan Radarma" userId="cf428174-95ba-4576-8554-3a3b8ffa52b7" providerId="ADAL" clId="{E4F0A7A5-1C53-49EE-B4B9-F2EDCB4A6B0A}" dt="2023-10-28T04:22:05.026" v="5232" actId="20577"/>
          <ac:spMkLst>
            <pc:docMk/>
            <pc:sldMk cId="1810648715" sldId="318"/>
            <ac:spMk id="2" creationId="{CD21F135-7536-3625-B266-B175BF6C628F}"/>
          </ac:spMkLst>
        </pc:spChg>
        <pc:spChg chg="mod">
          <ac:chgData name="Teuku Raja Irfan Radarma" userId="cf428174-95ba-4576-8554-3a3b8ffa52b7" providerId="ADAL" clId="{E4F0A7A5-1C53-49EE-B4B9-F2EDCB4A6B0A}" dt="2023-10-28T00:13:32.049" v="3140" actId="403"/>
          <ac:spMkLst>
            <pc:docMk/>
            <pc:sldMk cId="1810648715" sldId="318"/>
            <ac:spMk id="3" creationId="{36DE05F4-FF09-DAD7-FBED-29C3648F4152}"/>
          </ac:spMkLst>
        </pc:spChg>
        <pc:spChg chg="del">
          <ac:chgData name="Teuku Raja Irfan Radarma" userId="cf428174-95ba-4576-8554-3a3b8ffa52b7" providerId="ADAL" clId="{E4F0A7A5-1C53-49EE-B4B9-F2EDCB4A6B0A}" dt="2023-10-28T00:10:50.883" v="3040" actId="478"/>
          <ac:spMkLst>
            <pc:docMk/>
            <pc:sldMk cId="1810648715" sldId="318"/>
            <ac:spMk id="4" creationId="{4564AD88-176A-C3BA-CF90-8201BD5025BA}"/>
          </ac:spMkLst>
        </pc:spChg>
        <pc:spChg chg="add mod">
          <ac:chgData name="Teuku Raja Irfan Radarma" userId="cf428174-95ba-4576-8554-3a3b8ffa52b7" providerId="ADAL" clId="{E4F0A7A5-1C53-49EE-B4B9-F2EDCB4A6B0A}" dt="2023-10-28T00:13:42.870" v="3147" actId="255"/>
          <ac:spMkLst>
            <pc:docMk/>
            <pc:sldMk cId="1810648715" sldId="318"/>
            <ac:spMk id="5" creationId="{AAA7C865-2A25-E323-22BE-2A208ED1E960}"/>
          </ac:spMkLst>
        </pc:spChg>
      </pc:sldChg>
      <pc:sldChg chg="addSp delSp modSp new mod">
        <pc:chgData name="Teuku Raja Irfan Radarma" userId="cf428174-95ba-4576-8554-3a3b8ffa52b7" providerId="ADAL" clId="{E4F0A7A5-1C53-49EE-B4B9-F2EDCB4A6B0A}" dt="2023-10-28T00:40:55.098" v="3366" actId="20577"/>
        <pc:sldMkLst>
          <pc:docMk/>
          <pc:sldMk cId="2688424505" sldId="319"/>
        </pc:sldMkLst>
        <pc:spChg chg="mod">
          <ac:chgData name="Teuku Raja Irfan Radarma" userId="cf428174-95ba-4576-8554-3a3b8ffa52b7" providerId="ADAL" clId="{E4F0A7A5-1C53-49EE-B4B9-F2EDCB4A6B0A}" dt="2023-10-28T00:30:44.911" v="3167" actId="20577"/>
          <ac:spMkLst>
            <pc:docMk/>
            <pc:sldMk cId="2688424505" sldId="319"/>
            <ac:spMk id="2" creationId="{9DECF57A-F8A8-F2FB-1B01-183949A85DCD}"/>
          </ac:spMkLst>
        </pc:spChg>
        <pc:spChg chg="mod">
          <ac:chgData name="Teuku Raja Irfan Radarma" userId="cf428174-95ba-4576-8554-3a3b8ffa52b7" providerId="ADAL" clId="{E4F0A7A5-1C53-49EE-B4B9-F2EDCB4A6B0A}" dt="2023-10-28T00:40:53.206" v="3365" actId="20577"/>
          <ac:spMkLst>
            <pc:docMk/>
            <pc:sldMk cId="2688424505" sldId="319"/>
            <ac:spMk id="3" creationId="{0618B9C4-EB55-D478-C534-50C7E0A44913}"/>
          </ac:spMkLst>
        </pc:spChg>
        <pc:spChg chg="add del mod">
          <ac:chgData name="Teuku Raja Irfan Radarma" userId="cf428174-95ba-4576-8554-3a3b8ffa52b7" providerId="ADAL" clId="{E4F0A7A5-1C53-49EE-B4B9-F2EDCB4A6B0A}" dt="2023-10-28T00:30:56.819" v="3169" actId="767"/>
          <ac:spMkLst>
            <pc:docMk/>
            <pc:sldMk cId="2688424505" sldId="319"/>
            <ac:spMk id="5" creationId="{E3457185-7431-2D06-2CB2-CD40AC404914}"/>
          </ac:spMkLst>
        </pc:spChg>
        <pc:spChg chg="add mod">
          <ac:chgData name="Teuku Raja Irfan Radarma" userId="cf428174-95ba-4576-8554-3a3b8ffa52b7" providerId="ADAL" clId="{E4F0A7A5-1C53-49EE-B4B9-F2EDCB4A6B0A}" dt="2023-10-28T00:40:55.098" v="3366" actId="20577"/>
          <ac:spMkLst>
            <pc:docMk/>
            <pc:sldMk cId="2688424505" sldId="319"/>
            <ac:spMk id="6" creationId="{921CF150-7DEC-48F7-0E6D-AA3FCB21AB20}"/>
          </ac:spMkLst>
        </pc:spChg>
        <pc:spChg chg="add mod">
          <ac:chgData name="Teuku Raja Irfan Radarma" userId="cf428174-95ba-4576-8554-3a3b8ffa52b7" providerId="ADAL" clId="{E4F0A7A5-1C53-49EE-B4B9-F2EDCB4A6B0A}" dt="2023-10-28T00:38:37.200" v="3353" actId="1076"/>
          <ac:spMkLst>
            <pc:docMk/>
            <pc:sldMk cId="2688424505" sldId="319"/>
            <ac:spMk id="7" creationId="{FEB8A1AD-216C-402C-EC3A-DEDB1A75E92E}"/>
          </ac:spMkLst>
        </pc:spChg>
        <pc:spChg chg="add mod">
          <ac:chgData name="Teuku Raja Irfan Radarma" userId="cf428174-95ba-4576-8554-3a3b8ffa52b7" providerId="ADAL" clId="{E4F0A7A5-1C53-49EE-B4B9-F2EDCB4A6B0A}" dt="2023-10-28T00:38:41.962" v="3355" actId="571"/>
          <ac:spMkLst>
            <pc:docMk/>
            <pc:sldMk cId="2688424505" sldId="319"/>
            <ac:spMk id="8" creationId="{B46BE94A-8D20-652F-D69E-2EDD02C7E118}"/>
          </ac:spMkLst>
        </pc:spChg>
      </pc:sldChg>
      <pc:sldChg chg="new del">
        <pc:chgData name="Teuku Raja Irfan Radarma" userId="cf428174-95ba-4576-8554-3a3b8ffa52b7" providerId="ADAL" clId="{E4F0A7A5-1C53-49EE-B4B9-F2EDCB4A6B0A}" dt="2023-10-28T00:41:49.012" v="3370" actId="680"/>
        <pc:sldMkLst>
          <pc:docMk/>
          <pc:sldMk cId="1573709879" sldId="320"/>
        </pc:sldMkLst>
      </pc:sldChg>
      <pc:sldChg chg="add">
        <pc:chgData name="Teuku Raja Irfan Radarma" userId="cf428174-95ba-4576-8554-3a3b8ffa52b7" providerId="ADAL" clId="{E4F0A7A5-1C53-49EE-B4B9-F2EDCB4A6B0A}" dt="2023-10-28T00:41:50.917" v="3371" actId="2890"/>
        <pc:sldMkLst>
          <pc:docMk/>
          <pc:sldMk cId="3522951484" sldId="320"/>
        </pc:sldMkLst>
      </pc:sldChg>
      <pc:sldChg chg="new del">
        <pc:chgData name="Teuku Raja Irfan Radarma" userId="cf428174-95ba-4576-8554-3a3b8ffa52b7" providerId="ADAL" clId="{E4F0A7A5-1C53-49EE-B4B9-F2EDCB4A6B0A}" dt="2023-10-28T00:47:50.510" v="3388" actId="680"/>
        <pc:sldMkLst>
          <pc:docMk/>
          <pc:sldMk cId="225592607" sldId="321"/>
        </pc:sldMkLst>
      </pc:sldChg>
      <pc:sldChg chg="modSp new mod">
        <pc:chgData name="Teuku Raja Irfan Radarma" userId="cf428174-95ba-4576-8554-3a3b8ffa52b7" providerId="ADAL" clId="{E4F0A7A5-1C53-49EE-B4B9-F2EDCB4A6B0A}" dt="2023-10-28T01:00:16.597" v="4543" actId="20577"/>
        <pc:sldMkLst>
          <pc:docMk/>
          <pc:sldMk cId="2783419842" sldId="321"/>
        </pc:sldMkLst>
        <pc:spChg chg="mod">
          <ac:chgData name="Teuku Raja Irfan Radarma" userId="cf428174-95ba-4576-8554-3a3b8ffa52b7" providerId="ADAL" clId="{E4F0A7A5-1C53-49EE-B4B9-F2EDCB4A6B0A}" dt="2023-10-28T00:51:53.431" v="3763" actId="20577"/>
          <ac:spMkLst>
            <pc:docMk/>
            <pc:sldMk cId="2783419842" sldId="321"/>
            <ac:spMk id="2" creationId="{FE753156-3F6C-C8B4-A1CC-16CDA6796389}"/>
          </ac:spMkLst>
        </pc:spChg>
        <pc:spChg chg="mod">
          <ac:chgData name="Teuku Raja Irfan Radarma" userId="cf428174-95ba-4576-8554-3a3b8ffa52b7" providerId="ADAL" clId="{E4F0A7A5-1C53-49EE-B4B9-F2EDCB4A6B0A}" dt="2023-10-28T01:00:16.597" v="4543" actId="20577"/>
          <ac:spMkLst>
            <pc:docMk/>
            <pc:sldMk cId="2783419842" sldId="321"/>
            <ac:spMk id="3" creationId="{14A9F443-EC99-B6C0-780C-0E755F4D8185}"/>
          </ac:spMkLst>
        </pc:spChg>
      </pc:sldChg>
      <pc:sldChg chg="modSp new mod">
        <pc:chgData name="Teuku Raja Irfan Radarma" userId="cf428174-95ba-4576-8554-3a3b8ffa52b7" providerId="ADAL" clId="{E4F0A7A5-1C53-49EE-B4B9-F2EDCB4A6B0A}" dt="2023-10-28T05:53:14.274" v="5293" actId="20577"/>
        <pc:sldMkLst>
          <pc:docMk/>
          <pc:sldMk cId="149895591" sldId="322"/>
        </pc:sldMkLst>
        <pc:spChg chg="mod">
          <ac:chgData name="Teuku Raja Irfan Radarma" userId="cf428174-95ba-4576-8554-3a3b8ffa52b7" providerId="ADAL" clId="{E4F0A7A5-1C53-49EE-B4B9-F2EDCB4A6B0A}" dt="2023-10-28T00:52:00.906" v="3771" actId="20577"/>
          <ac:spMkLst>
            <pc:docMk/>
            <pc:sldMk cId="149895591" sldId="322"/>
            <ac:spMk id="2" creationId="{1584A863-295E-B5DE-30BE-6B9E425AD497}"/>
          </ac:spMkLst>
        </pc:spChg>
        <pc:spChg chg="mod">
          <ac:chgData name="Teuku Raja Irfan Radarma" userId="cf428174-95ba-4576-8554-3a3b8ffa52b7" providerId="ADAL" clId="{E4F0A7A5-1C53-49EE-B4B9-F2EDCB4A6B0A}" dt="2023-10-28T05:53:14.274" v="5293" actId="20577"/>
          <ac:spMkLst>
            <pc:docMk/>
            <pc:sldMk cId="149895591" sldId="322"/>
            <ac:spMk id="3" creationId="{B28DB4DF-EAF4-1A3F-862F-5BCC7CB51EBC}"/>
          </ac:spMkLst>
        </pc:spChg>
      </pc:sldChg>
      <pc:sldChg chg="modSp new mod">
        <pc:chgData name="Teuku Raja Irfan Radarma" userId="cf428174-95ba-4576-8554-3a3b8ffa52b7" providerId="ADAL" clId="{E4F0A7A5-1C53-49EE-B4B9-F2EDCB4A6B0A}" dt="2023-10-28T00:53:36.216" v="3861" actId="20577"/>
        <pc:sldMkLst>
          <pc:docMk/>
          <pc:sldMk cId="3984883240" sldId="323"/>
        </pc:sldMkLst>
        <pc:spChg chg="mod">
          <ac:chgData name="Teuku Raja Irfan Radarma" userId="cf428174-95ba-4576-8554-3a3b8ffa52b7" providerId="ADAL" clId="{E4F0A7A5-1C53-49EE-B4B9-F2EDCB4A6B0A}" dt="2023-10-28T00:53:13.995" v="3828" actId="20577"/>
          <ac:spMkLst>
            <pc:docMk/>
            <pc:sldMk cId="3984883240" sldId="323"/>
            <ac:spMk id="2" creationId="{225111BE-CBF8-2D2D-A4B0-9671F7AFE51D}"/>
          </ac:spMkLst>
        </pc:spChg>
        <pc:spChg chg="mod">
          <ac:chgData name="Teuku Raja Irfan Radarma" userId="cf428174-95ba-4576-8554-3a3b8ffa52b7" providerId="ADAL" clId="{E4F0A7A5-1C53-49EE-B4B9-F2EDCB4A6B0A}" dt="2023-10-28T00:53:36.216" v="3861" actId="20577"/>
          <ac:spMkLst>
            <pc:docMk/>
            <pc:sldMk cId="3984883240" sldId="323"/>
            <ac:spMk id="3" creationId="{E1A03779-C744-0098-D0B7-EC13333B613E}"/>
          </ac:spMkLst>
        </pc:spChg>
      </pc:sldChg>
      <pc:sldChg chg="new del">
        <pc:chgData name="Teuku Raja Irfan Radarma" userId="cf428174-95ba-4576-8554-3a3b8ffa52b7" providerId="ADAL" clId="{E4F0A7A5-1C53-49EE-B4B9-F2EDCB4A6B0A}" dt="2023-10-28T00:53:40.247" v="3863" actId="680"/>
        <pc:sldMkLst>
          <pc:docMk/>
          <pc:sldMk cId="907979419" sldId="324"/>
        </pc:sldMkLst>
      </pc:sldChg>
      <pc:sldChg chg="addSp modSp new mod">
        <pc:chgData name="Teuku Raja Irfan Radarma" userId="cf428174-95ba-4576-8554-3a3b8ffa52b7" providerId="ADAL" clId="{E4F0A7A5-1C53-49EE-B4B9-F2EDCB4A6B0A}" dt="2023-10-28T00:57:00.581" v="4274" actId="20577"/>
        <pc:sldMkLst>
          <pc:docMk/>
          <pc:sldMk cId="1368738425" sldId="324"/>
        </pc:sldMkLst>
        <pc:spChg chg="mod">
          <ac:chgData name="Teuku Raja Irfan Radarma" userId="cf428174-95ba-4576-8554-3a3b8ffa52b7" providerId="ADAL" clId="{E4F0A7A5-1C53-49EE-B4B9-F2EDCB4A6B0A}" dt="2023-10-28T00:57:00.581" v="4274" actId="20577"/>
          <ac:spMkLst>
            <pc:docMk/>
            <pc:sldMk cId="1368738425" sldId="324"/>
            <ac:spMk id="2" creationId="{38011B7D-6717-1D13-12AE-895E677FB141}"/>
          </ac:spMkLst>
        </pc:spChg>
        <pc:spChg chg="mod">
          <ac:chgData name="Teuku Raja Irfan Radarma" userId="cf428174-95ba-4576-8554-3a3b8ffa52b7" providerId="ADAL" clId="{E4F0A7A5-1C53-49EE-B4B9-F2EDCB4A6B0A}" dt="2023-10-28T00:56:43.875" v="4269" actId="1076"/>
          <ac:spMkLst>
            <pc:docMk/>
            <pc:sldMk cId="1368738425" sldId="324"/>
            <ac:spMk id="3" creationId="{2826D603-92D9-8C83-B7EA-F42684CF098E}"/>
          </ac:spMkLst>
        </pc:spChg>
        <pc:spChg chg="add mod">
          <ac:chgData name="Teuku Raja Irfan Radarma" userId="cf428174-95ba-4576-8554-3a3b8ffa52b7" providerId="ADAL" clId="{E4F0A7A5-1C53-49EE-B4B9-F2EDCB4A6B0A}" dt="2023-10-28T00:56:09.902" v="4261" actId="208"/>
          <ac:spMkLst>
            <pc:docMk/>
            <pc:sldMk cId="1368738425" sldId="324"/>
            <ac:spMk id="5" creationId="{D5199B00-E8BD-CA13-F914-F2668F0B14C0}"/>
          </ac:spMkLst>
        </pc:spChg>
        <pc:spChg chg="add mod">
          <ac:chgData name="Teuku Raja Irfan Radarma" userId="cf428174-95ba-4576-8554-3a3b8ffa52b7" providerId="ADAL" clId="{E4F0A7A5-1C53-49EE-B4B9-F2EDCB4A6B0A}" dt="2023-10-28T00:56:23.703" v="4264" actId="2085"/>
          <ac:spMkLst>
            <pc:docMk/>
            <pc:sldMk cId="1368738425" sldId="324"/>
            <ac:spMk id="6" creationId="{19C5E985-ACB3-FD2E-A8F4-B4EE0B780D32}"/>
          </ac:spMkLst>
        </pc:spChg>
        <pc:picChg chg="add mod">
          <ac:chgData name="Teuku Raja Irfan Radarma" userId="cf428174-95ba-4576-8554-3a3b8ffa52b7" providerId="ADAL" clId="{E4F0A7A5-1C53-49EE-B4B9-F2EDCB4A6B0A}" dt="2023-10-28T00:56:35.346" v="4268" actId="1076"/>
          <ac:picMkLst>
            <pc:docMk/>
            <pc:sldMk cId="1368738425" sldId="324"/>
            <ac:picMk id="7" creationId="{E73210AD-37CF-3658-AE46-219743D6AE74}"/>
          </ac:picMkLst>
        </pc:picChg>
      </pc:sldChg>
      <pc:sldChg chg="addSp delSp modSp new mod">
        <pc:chgData name="Teuku Raja Irfan Radarma" userId="cf428174-95ba-4576-8554-3a3b8ffa52b7" providerId="ADAL" clId="{E4F0A7A5-1C53-49EE-B4B9-F2EDCB4A6B0A}" dt="2023-10-28T01:08:42.341" v="5228" actId="20577"/>
        <pc:sldMkLst>
          <pc:docMk/>
          <pc:sldMk cId="1760398733" sldId="325"/>
        </pc:sldMkLst>
        <pc:spChg chg="mod">
          <ac:chgData name="Teuku Raja Irfan Radarma" userId="cf428174-95ba-4576-8554-3a3b8ffa52b7" providerId="ADAL" clId="{E4F0A7A5-1C53-49EE-B4B9-F2EDCB4A6B0A}" dt="2023-10-28T01:02:27.878" v="4751" actId="20577"/>
          <ac:spMkLst>
            <pc:docMk/>
            <pc:sldMk cId="1760398733" sldId="325"/>
            <ac:spMk id="2" creationId="{B257BB0B-E436-9336-6A5F-4DFFCE2E1BF1}"/>
          </ac:spMkLst>
        </pc:spChg>
        <pc:spChg chg="del">
          <ac:chgData name="Teuku Raja Irfan Radarma" userId="cf428174-95ba-4576-8554-3a3b8ffa52b7" providerId="ADAL" clId="{E4F0A7A5-1C53-49EE-B4B9-F2EDCB4A6B0A}" dt="2023-10-28T01:02:40.846" v="4752"/>
          <ac:spMkLst>
            <pc:docMk/>
            <pc:sldMk cId="1760398733" sldId="325"/>
            <ac:spMk id="3" creationId="{BB764E3A-D461-6727-77DB-2675E3D2A83E}"/>
          </ac:spMkLst>
        </pc:spChg>
        <pc:spChg chg="add mod">
          <ac:chgData name="Teuku Raja Irfan Radarma" userId="cf428174-95ba-4576-8554-3a3b8ffa52b7" providerId="ADAL" clId="{E4F0A7A5-1C53-49EE-B4B9-F2EDCB4A6B0A}" dt="2023-10-28T01:08:42.341" v="5228" actId="20577"/>
          <ac:spMkLst>
            <pc:docMk/>
            <pc:sldMk cId="1760398733" sldId="325"/>
            <ac:spMk id="5" creationId="{2AC801B7-3771-18B3-A239-A13AC39B091A}"/>
          </ac:spMkLst>
        </pc:spChg>
      </pc:sldChg>
      <pc:sldMasterChg chg="modSldLayout">
        <pc:chgData name="Teuku Raja Irfan Radarma" userId="cf428174-95ba-4576-8554-3a3b8ffa52b7" providerId="ADAL" clId="{E4F0A7A5-1C53-49EE-B4B9-F2EDCB4A6B0A}" dt="2023-10-26T05:39:28.396" v="33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E4F0A7A5-1C53-49EE-B4B9-F2EDCB4A6B0A}" dt="2023-10-26T05:39:28.396" v="33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E4F0A7A5-1C53-49EE-B4B9-F2EDCB4A6B0A}" dt="2023-10-26T05:39:19.159" v="31" actId="207"/>
            <ac:spMkLst>
              <pc:docMk/>
              <pc:sldMasterMk cId="856379123" sldId="2147483648"/>
              <pc:sldLayoutMk cId="2508048250" sldId="2147483662"/>
              <ac:spMk id="32" creationId="{C230FD40-9F68-8220-CD69-D756D523CB65}"/>
            </ac:spMkLst>
          </pc:spChg>
          <pc:spChg chg="mod">
            <ac:chgData name="Teuku Raja Irfan Radarma" userId="cf428174-95ba-4576-8554-3a3b8ffa52b7" providerId="ADAL" clId="{E4F0A7A5-1C53-49EE-B4B9-F2EDCB4A6B0A}" dt="2023-10-26T05:38:57.855" v="29" actId="20577"/>
            <ac:spMkLst>
              <pc:docMk/>
              <pc:sldMasterMk cId="856379123" sldId="2147483648"/>
              <pc:sldLayoutMk cId="2508048250" sldId="2147483662"/>
              <ac:spMk id="65" creationId="{E2EAA7F1-AB3E-E702-F715-34A0385D3AE7}"/>
            </ac:spMkLst>
          </pc:spChg>
          <pc:spChg chg="mod">
            <ac:chgData name="Teuku Raja Irfan Radarma" userId="cf428174-95ba-4576-8554-3a3b8ffa52b7" providerId="ADAL" clId="{E4F0A7A5-1C53-49EE-B4B9-F2EDCB4A6B0A}" dt="2023-10-26T05:39:28.396" v="33" actId="207"/>
            <ac:spMkLst>
              <pc:docMk/>
              <pc:sldMasterMk cId="856379123" sldId="2147483648"/>
              <pc:sldLayoutMk cId="2508048250" sldId="2147483662"/>
              <ac:spMk id="66" creationId="{B7B2B54B-393C-0DB5-0E18-1DCF0D00CBAF}"/>
            </ac:spMkLst>
          </pc:spChg>
          <pc:cxnChg chg="mod">
            <ac:chgData name="Teuku Raja Irfan Radarma" userId="cf428174-95ba-4576-8554-3a3b8ffa52b7" providerId="ADAL" clId="{E4F0A7A5-1C53-49EE-B4B9-F2EDCB4A6B0A}" dt="2023-10-26T05:39:23.380" v="32" actId="208"/>
            <ac:cxnSpMkLst>
              <pc:docMk/>
              <pc:sldMasterMk cId="856379123" sldId="2147483648"/>
              <pc:sldLayoutMk cId="2508048250" sldId="2147483662"/>
              <ac:cxnSpMk id="54" creationId="{EE04761B-1DC5-BF78-3A84-9E14638479A7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C477A6C3-C3FF-4F98-A9EF-480B7A702651}"/>
    <pc:docChg chg="undo custSel addSld delSld modSld sldOrd modMainMaster">
      <pc:chgData name="Teuku Raja Irfan Radarma" userId="cf428174-95ba-4576-8554-3a3b8ffa52b7" providerId="ADAL" clId="{C477A6C3-C3FF-4F98-A9EF-480B7A702651}" dt="2023-10-21T03:15:39.179" v="811" actId="478"/>
      <pc:docMkLst>
        <pc:docMk/>
      </pc:docMkLst>
      <pc:sldChg chg="modSp mod">
        <pc:chgData name="Teuku Raja Irfan Radarma" userId="cf428174-95ba-4576-8554-3a3b8ffa52b7" providerId="ADAL" clId="{C477A6C3-C3FF-4F98-A9EF-480B7A702651}" dt="2023-10-20T03:52:50.891" v="30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C477A6C3-C3FF-4F98-A9EF-480B7A702651}" dt="2023-10-20T03:52:50.891" v="30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C477A6C3-C3FF-4F98-A9EF-480B7A702651}" dt="2023-10-21T02:30:12.676" v="805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C477A6C3-C3FF-4F98-A9EF-480B7A702651}" dt="2023-10-20T03:51:44.228" v="21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C477A6C3-C3FF-4F98-A9EF-480B7A702651}" dt="2023-10-20T03:52:03.033" v="23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C477A6C3-C3FF-4F98-A9EF-480B7A702651}" dt="2023-10-21T02:30:12.676" v="805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C477A6C3-C3FF-4F98-A9EF-480B7A702651}" dt="2023-10-20T04:13:24.126" v="207" actId="6549"/>
        <pc:sldMkLst>
          <pc:docMk/>
          <pc:sldMk cId="3835074240" sldId="263"/>
        </pc:sldMkLst>
        <pc:spChg chg="mod">
          <ac:chgData name="Teuku Raja Irfan Radarma" userId="cf428174-95ba-4576-8554-3a3b8ffa52b7" providerId="ADAL" clId="{C477A6C3-C3FF-4F98-A9EF-480B7A702651}" dt="2023-10-20T04:13:24.126" v="207" actId="6549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C477A6C3-C3FF-4F98-A9EF-480B7A702651}" dt="2023-10-20T04:05:45.032" v="144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C477A6C3-C3FF-4F98-A9EF-480B7A702651}" dt="2023-10-20T03:53:31.282" v="11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C477A6C3-C3FF-4F98-A9EF-480B7A702651}" dt="2023-10-20T04:05:45.032" v="144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C477A6C3-C3FF-4F98-A9EF-480B7A702651}" dt="2023-10-20T06:09:41.923" v="803" actId="47"/>
        <pc:sldMkLst>
          <pc:docMk/>
          <pc:sldMk cId="2190537798" sldId="284"/>
        </pc:sldMkLst>
      </pc:sldChg>
      <pc:sldChg chg="new del">
        <pc:chgData name="Teuku Raja Irfan Radarma" userId="cf428174-95ba-4576-8554-3a3b8ffa52b7" providerId="ADAL" clId="{C477A6C3-C3FF-4F98-A9EF-480B7A702651}" dt="2023-10-20T04:07:41.477" v="146" actId="680"/>
        <pc:sldMkLst>
          <pc:docMk/>
          <pc:sldMk cId="55492007" sldId="285"/>
        </pc:sldMkLst>
      </pc:sldChg>
      <pc:sldChg chg="addSp delSp modSp new mod">
        <pc:chgData name="Teuku Raja Irfan Radarma" userId="cf428174-95ba-4576-8554-3a3b8ffa52b7" providerId="ADAL" clId="{C477A6C3-C3FF-4F98-A9EF-480B7A702651}" dt="2023-10-20T04:10:39.991" v="192" actId="20577"/>
        <pc:sldMkLst>
          <pc:docMk/>
          <pc:sldMk cId="801049290" sldId="285"/>
        </pc:sldMkLst>
        <pc:spChg chg="mod">
          <ac:chgData name="Teuku Raja Irfan Radarma" userId="cf428174-95ba-4576-8554-3a3b8ffa52b7" providerId="ADAL" clId="{C477A6C3-C3FF-4F98-A9EF-480B7A702651}" dt="2023-10-20T04:10:39.991" v="192" actId="20577"/>
          <ac:spMkLst>
            <pc:docMk/>
            <pc:sldMk cId="801049290" sldId="285"/>
            <ac:spMk id="2" creationId="{4B8D9639-CBD1-6CBE-6F3F-2697635BF4CB}"/>
          </ac:spMkLst>
        </pc:spChg>
        <pc:spChg chg="del">
          <ac:chgData name="Teuku Raja Irfan Radarma" userId="cf428174-95ba-4576-8554-3a3b8ffa52b7" providerId="ADAL" clId="{C477A6C3-C3FF-4F98-A9EF-480B7A702651}" dt="2023-10-20T04:07:48.224" v="148"/>
          <ac:spMkLst>
            <pc:docMk/>
            <pc:sldMk cId="801049290" sldId="285"/>
            <ac:spMk id="3" creationId="{0D282E10-2DE2-4B4E-DA2A-BE9B8A9FAD30}"/>
          </ac:spMkLst>
        </pc:spChg>
        <pc:picChg chg="add mod">
          <ac:chgData name="Teuku Raja Irfan Radarma" userId="cf428174-95ba-4576-8554-3a3b8ffa52b7" providerId="ADAL" clId="{C477A6C3-C3FF-4F98-A9EF-480B7A702651}" dt="2023-10-20T04:07:48.224" v="148"/>
          <ac:picMkLst>
            <pc:docMk/>
            <pc:sldMk cId="801049290" sldId="285"/>
            <ac:picMk id="1026" creationId="{9EC281F6-EA09-3DEA-2E64-E9C32D1C48EC}"/>
          </ac:picMkLst>
        </pc:picChg>
      </pc:sldChg>
      <pc:sldChg chg="modSp new mod ord">
        <pc:chgData name="Teuku Raja Irfan Radarma" userId="cf428174-95ba-4576-8554-3a3b8ffa52b7" providerId="ADAL" clId="{C477A6C3-C3FF-4F98-A9EF-480B7A702651}" dt="2023-10-20T04:36:22.438" v="609" actId="20577"/>
        <pc:sldMkLst>
          <pc:docMk/>
          <pc:sldMk cId="3427959573" sldId="286"/>
        </pc:sldMkLst>
        <pc:spChg chg="mod">
          <ac:chgData name="Teuku Raja Irfan Radarma" userId="cf428174-95ba-4576-8554-3a3b8ffa52b7" providerId="ADAL" clId="{C477A6C3-C3FF-4F98-A9EF-480B7A702651}" dt="2023-10-20T04:10:59.953" v="204" actId="20577"/>
          <ac:spMkLst>
            <pc:docMk/>
            <pc:sldMk cId="3427959573" sldId="286"/>
            <ac:spMk id="2" creationId="{51ADF962-3634-CAF0-F0C1-67D7790260E8}"/>
          </ac:spMkLst>
        </pc:spChg>
        <pc:spChg chg="mod">
          <ac:chgData name="Teuku Raja Irfan Radarma" userId="cf428174-95ba-4576-8554-3a3b8ffa52b7" providerId="ADAL" clId="{C477A6C3-C3FF-4F98-A9EF-480B7A702651}" dt="2023-10-20T04:36:22.438" v="609" actId="20577"/>
          <ac:spMkLst>
            <pc:docMk/>
            <pc:sldMk cId="3427959573" sldId="286"/>
            <ac:spMk id="4" creationId="{60297F42-27F4-852D-448F-C208958E337B}"/>
          </ac:spMkLst>
        </pc:spChg>
      </pc:sldChg>
      <pc:sldChg chg="addSp delSp modSp new mod ord">
        <pc:chgData name="Teuku Raja Irfan Radarma" userId="cf428174-95ba-4576-8554-3a3b8ffa52b7" providerId="ADAL" clId="{C477A6C3-C3FF-4F98-A9EF-480B7A702651}" dt="2023-10-20T04:18:51.892" v="312" actId="1582"/>
        <pc:sldMkLst>
          <pc:docMk/>
          <pc:sldMk cId="3936877724" sldId="287"/>
        </pc:sldMkLst>
        <pc:spChg chg="mod">
          <ac:chgData name="Teuku Raja Irfan Radarma" userId="cf428174-95ba-4576-8554-3a3b8ffa52b7" providerId="ADAL" clId="{C477A6C3-C3FF-4F98-A9EF-480B7A702651}" dt="2023-10-20T04:13:46.348" v="248" actId="20577"/>
          <ac:spMkLst>
            <pc:docMk/>
            <pc:sldMk cId="3936877724" sldId="287"/>
            <ac:spMk id="2" creationId="{0AD9EAFF-96B3-0F38-3AEC-E01803E69164}"/>
          </ac:spMkLst>
        </pc:spChg>
        <pc:spChg chg="del">
          <ac:chgData name="Teuku Raja Irfan Radarma" userId="cf428174-95ba-4576-8554-3a3b8ffa52b7" providerId="ADAL" clId="{C477A6C3-C3FF-4F98-A9EF-480B7A702651}" dt="2023-10-20T04:13:52.365" v="249" actId="478"/>
          <ac:spMkLst>
            <pc:docMk/>
            <pc:sldMk cId="3936877724" sldId="287"/>
            <ac:spMk id="3" creationId="{2FED7FA4-1CEE-72B5-23E0-E11CA5A70F25}"/>
          </ac:spMkLst>
        </pc:spChg>
        <pc:graphicFrameChg chg="add mod ord modGraphic">
          <ac:chgData name="Teuku Raja Irfan Radarma" userId="cf428174-95ba-4576-8554-3a3b8ffa52b7" providerId="ADAL" clId="{C477A6C3-C3FF-4F98-A9EF-480B7A702651}" dt="2023-10-20T04:17:02.586" v="302" actId="1076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add mod">
          <ac:chgData name="Teuku Raja Irfan Radarma" userId="cf428174-95ba-4576-8554-3a3b8ffa52b7" providerId="ADAL" clId="{C477A6C3-C3FF-4F98-A9EF-480B7A702651}" dt="2023-10-20T04:16:12.271" v="297" actId="1076"/>
          <ac:picMkLst>
            <pc:docMk/>
            <pc:sldMk cId="3936877724" sldId="287"/>
            <ac:picMk id="6" creationId="{26451C9D-0154-77E0-B23A-F076CA175CD4}"/>
          </ac:picMkLst>
        </pc:picChg>
        <pc:picChg chg="add mod">
          <ac:chgData name="Teuku Raja Irfan Radarma" userId="cf428174-95ba-4576-8554-3a3b8ffa52b7" providerId="ADAL" clId="{C477A6C3-C3FF-4F98-A9EF-480B7A702651}" dt="2023-10-20T04:16:14.032" v="298" actId="1076"/>
          <ac:picMkLst>
            <pc:docMk/>
            <pc:sldMk cId="3936877724" sldId="287"/>
            <ac:picMk id="8" creationId="{6174FDF7-0E74-1C20-57DE-97D9441B4D84}"/>
          </ac:picMkLst>
        </pc:picChg>
        <pc:picChg chg="add mod">
          <ac:chgData name="Teuku Raja Irfan Radarma" userId="cf428174-95ba-4576-8554-3a3b8ffa52b7" providerId="ADAL" clId="{C477A6C3-C3FF-4F98-A9EF-480B7A702651}" dt="2023-10-20T04:17:29.614" v="304" actId="1076"/>
          <ac:picMkLst>
            <pc:docMk/>
            <pc:sldMk cId="3936877724" sldId="287"/>
            <ac:picMk id="11" creationId="{D6DED326-E973-A2F5-BB31-C4F01D311F6A}"/>
          </ac:picMkLst>
        </pc:picChg>
        <pc:picChg chg="add mod">
          <ac:chgData name="Teuku Raja Irfan Radarma" userId="cf428174-95ba-4576-8554-3a3b8ffa52b7" providerId="ADAL" clId="{C477A6C3-C3FF-4F98-A9EF-480B7A702651}" dt="2023-10-20T04:16:59.861" v="300" actId="1076"/>
          <ac:picMkLst>
            <pc:docMk/>
            <pc:sldMk cId="3936877724" sldId="287"/>
            <ac:picMk id="13" creationId="{3516D9CD-B0D5-400F-5D59-33C8245583EC}"/>
          </ac:picMkLst>
        </pc:pic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5" creationId="{863A848D-701E-DED6-7CA0-A70DF5A36A41}"/>
          </ac:cxnSpMkLst>
        </pc:cxn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7" creationId="{ED3013B1-35F2-C16C-AC4F-530D72CD26BA}"/>
          </ac:cxnSpMkLst>
        </pc:cxn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modSp new mod">
        <pc:chgData name="Teuku Raja Irfan Radarma" userId="cf428174-95ba-4576-8554-3a3b8ffa52b7" providerId="ADAL" clId="{C477A6C3-C3FF-4F98-A9EF-480B7A702651}" dt="2023-10-20T04:28:19.464" v="381" actId="14100"/>
        <pc:sldMkLst>
          <pc:docMk/>
          <pc:sldMk cId="926582931" sldId="288"/>
        </pc:sldMkLst>
        <pc:spChg chg="mod">
          <ac:chgData name="Teuku Raja Irfan Radarma" userId="cf428174-95ba-4576-8554-3a3b8ffa52b7" providerId="ADAL" clId="{C477A6C3-C3FF-4F98-A9EF-480B7A702651}" dt="2023-10-20T04:21:22.127" v="380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C477A6C3-C3FF-4F98-A9EF-480B7A702651}" dt="2023-10-20T04:28:19.464" v="381" actId="14100"/>
          <ac:spMkLst>
            <pc:docMk/>
            <pc:sldMk cId="926582931" sldId="288"/>
            <ac:spMk id="3" creationId="{40BD2F40-3135-2AAE-3F9D-48B798B4C82C}"/>
          </ac:spMkLst>
        </pc:spChg>
      </pc:sldChg>
      <pc:sldChg chg="addSp delSp modSp new mod">
        <pc:chgData name="Teuku Raja Irfan Radarma" userId="cf428174-95ba-4576-8554-3a3b8ffa52b7" providerId="ADAL" clId="{C477A6C3-C3FF-4F98-A9EF-480B7A702651}" dt="2023-10-20T04:31:41.223" v="507" actId="20577"/>
        <pc:sldMkLst>
          <pc:docMk/>
          <pc:sldMk cId="2333249095" sldId="289"/>
        </pc:sldMkLst>
        <pc:spChg chg="mod">
          <ac:chgData name="Teuku Raja Irfan Radarma" userId="cf428174-95ba-4576-8554-3a3b8ffa52b7" providerId="ADAL" clId="{C477A6C3-C3FF-4F98-A9EF-480B7A702651}" dt="2023-10-20T04:31:41.223" v="507" actId="20577"/>
          <ac:spMkLst>
            <pc:docMk/>
            <pc:sldMk cId="2333249095" sldId="289"/>
            <ac:spMk id="2" creationId="{5933C629-3796-9681-96EB-7EC9B54A6531}"/>
          </ac:spMkLst>
        </pc:spChg>
        <pc:spChg chg="del">
          <ac:chgData name="Teuku Raja Irfan Radarma" userId="cf428174-95ba-4576-8554-3a3b8ffa52b7" providerId="ADAL" clId="{C477A6C3-C3FF-4F98-A9EF-480B7A702651}" dt="2023-10-20T04:29:15.030" v="387" actId="478"/>
          <ac:spMkLst>
            <pc:docMk/>
            <pc:sldMk cId="2333249095" sldId="289"/>
            <ac:spMk id="3" creationId="{9E520225-ADF7-325F-5D94-CA0DDBEACD9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5" creationId="{ADA1B844-070D-4825-F5A0-C4240D9E28D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6" creationId="{F5F32A36-8990-F112-4DE0-C4F82D21D30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7" creationId="{02D670DB-0EBD-26F3-C0AD-14777F4F4427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8" creationId="{ED92251E-CB04-CC87-7AAB-08C135D6F2B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9" creationId="{32F63A9A-38C4-31BD-1FE5-0E1C83B5628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0" creationId="{6D01A930-44C7-1BB3-4797-2DB9841CE249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1" creationId="{19DB7635-0A95-2D9D-AD7D-0DEE0F27454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2" creationId="{EB9E756A-A673-BBC7-E6B1-354DCC2D9E3F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3" creationId="{E10C32DC-9170-8A48-92AA-BB924D97546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4" creationId="{3CEA1DB0-22DB-8B4B-2763-561D911805B6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5" creationId="{931F3C1C-D08A-B71E-B65F-AE7BB1DA0513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6" creationId="{2211F614-17D7-0716-CC6F-CC3100E6A64C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7" creationId="{0DD3CC2B-2976-18CF-B00A-9BDFD920446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8" creationId="{741318FC-CCAB-2CBA-DFCB-AF8D668F92E0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9" creationId="{2B997740-92D1-2178-B419-9668BF549F7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20" creationId="{DF11D415-9C8D-CF3E-0983-06F9C4F32D83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21" creationId="{7ECAC069-1DED-700A-60E9-F9058C33DB1A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28" creationId="{ADFCB098-D636-8C1D-055F-A6FEBDDA5BA4}"/>
          </ac:spMkLst>
        </pc:spChg>
        <pc:spChg chg="add mod">
          <ac:chgData name="Teuku Raja Irfan Radarma" userId="cf428174-95ba-4576-8554-3a3b8ffa52b7" providerId="ADAL" clId="{C477A6C3-C3FF-4F98-A9EF-480B7A702651}" dt="2023-10-20T04:29:50.244" v="434" actId="14100"/>
          <ac:spMkLst>
            <pc:docMk/>
            <pc:sldMk cId="2333249095" sldId="289"/>
            <ac:spMk id="29" creationId="{A34DF30B-74AE-1A37-7E7B-3CBEA881DB07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0" creationId="{DFD97B46-3A3F-200C-FC32-B4D3300A5AC9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1" creationId="{43AB673F-A799-6C29-306D-43F49E56850C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2" creationId="{6323D63D-3A00-FA5D-826E-EAE6D8CF4758}"/>
          </ac:spMkLst>
        </pc:spChg>
        <pc:spChg chg="add mod">
          <ac:chgData name="Teuku Raja Irfan Radarma" userId="cf428174-95ba-4576-8554-3a3b8ffa52b7" providerId="ADAL" clId="{C477A6C3-C3FF-4F98-A9EF-480B7A702651}" dt="2023-10-20T04:30:44.552" v="452" actId="1076"/>
          <ac:spMkLst>
            <pc:docMk/>
            <pc:sldMk cId="2333249095" sldId="289"/>
            <ac:spMk id="33" creationId="{122E151E-C7C5-A257-66A2-7DC8D01B348D}"/>
          </ac:spMkLst>
        </pc:spChg>
        <pc:spChg chg="add mod">
          <ac:chgData name="Teuku Raja Irfan Radarma" userId="cf428174-95ba-4576-8554-3a3b8ffa52b7" providerId="ADAL" clId="{C477A6C3-C3FF-4F98-A9EF-480B7A702651}" dt="2023-10-20T04:29:46.031" v="433" actId="1035"/>
          <ac:spMkLst>
            <pc:docMk/>
            <pc:sldMk cId="2333249095" sldId="289"/>
            <ac:spMk id="34" creationId="{F23E6DD7-4B81-BD87-1188-A4CE67B60B91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35" creationId="{1723C3FE-D9EC-FEBE-BFAD-EE92CEE20536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36" creationId="{490E9B19-C6CB-D1A2-37D6-742DE0A3C95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7" creationId="{AF802FFA-738F-0320-8594-0DF9313CC767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8" creationId="{1B623791-7DE4-725D-9710-859FD7C3279B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9" creationId="{C11B8745-D37C-8054-9EFF-972B590B6CD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0" creationId="{741B1F1E-9C90-E4DB-6D17-AFBCD01D031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1" creationId="{5D3CAE18-A5E7-D8E7-D326-F0B7A892CF12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2" creationId="{EE0352CE-7138-313F-B61D-B49066E973F4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3" creationId="{3125603A-FBAF-8E60-955A-F91ED4B412E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4" creationId="{F4245A50-40A3-459C-C05B-A51EA009699A}"/>
          </ac:spMkLst>
        </pc:sp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2" creationId="{ABD28C9A-96FB-6588-A1BA-932DC0219FA9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3" creationId="{A4E6CDC7-F1EA-D7AD-26E0-382CA8635776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4" creationId="{1A41C961-A54D-B0B8-DC85-BA02C9DBF514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5" creationId="{C4851576-F8B4-A386-5767-F6BA277D3EDB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6" creationId="{30722033-2C89-5071-BAE2-2BDF84280CEB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7" creationId="{48205A47-F8C3-AABE-6D4C-205E089EC27F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5" creationId="{1010B10A-A9C1-31F3-5C2D-A7CBFF9E2E94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6" creationId="{72C27E17-2375-9696-34E6-2B0344D50293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7" creationId="{95BAE80C-701B-973B-0911-FA3877E517AC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8" creationId="{EFD1826A-8661-1216-CACF-322E9192CA23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9" creationId="{F64149C3-5E19-2AE3-7531-F5DB46CB3F59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50" creationId="{170D19D8-DCB5-6381-6EB0-A34AF135AB41}"/>
          </ac:cxnSpMkLst>
        </pc:cxnChg>
      </pc:sldChg>
      <pc:sldChg chg="addSp delSp modSp new mod">
        <pc:chgData name="Teuku Raja Irfan Radarma" userId="cf428174-95ba-4576-8554-3a3b8ffa52b7" providerId="ADAL" clId="{C477A6C3-C3FF-4F98-A9EF-480B7A702651}" dt="2023-10-20T04:34:57.565" v="558" actId="1076"/>
        <pc:sldMkLst>
          <pc:docMk/>
          <pc:sldMk cId="2346986955" sldId="290"/>
        </pc:sldMkLst>
        <pc:spChg chg="mod">
          <ac:chgData name="Teuku Raja Irfan Radarma" userId="cf428174-95ba-4576-8554-3a3b8ffa52b7" providerId="ADAL" clId="{C477A6C3-C3FF-4F98-A9EF-480B7A702651}" dt="2023-10-20T04:32:07.504" v="536" actId="20577"/>
          <ac:spMkLst>
            <pc:docMk/>
            <pc:sldMk cId="2346986955" sldId="290"/>
            <ac:spMk id="2" creationId="{63CFA49B-750E-EEA2-B405-38E55545ED90}"/>
          </ac:spMkLst>
        </pc:spChg>
        <pc:spChg chg="mod">
          <ac:chgData name="Teuku Raja Irfan Radarma" userId="cf428174-95ba-4576-8554-3a3b8ffa52b7" providerId="ADAL" clId="{C477A6C3-C3FF-4F98-A9EF-480B7A702651}" dt="2023-10-20T04:34:54.731" v="557" actId="14100"/>
          <ac:spMkLst>
            <pc:docMk/>
            <pc:sldMk cId="2346986955" sldId="290"/>
            <ac:spMk id="3" creationId="{8DF4281A-F6A4-710A-AB50-37C3A83AF207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9" creationId="{1FB6F00A-36A5-4298-618B-56C40EC4B0E7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3" creationId="{967F7597-614D-4AAC-BDB5-668DA0B88F50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4" creationId="{AE8D9568-332C-93C8-E59F-6A799BF7858F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5" creationId="{D85E6010-E4BA-55EA-F0A3-086A3985D8EE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6" creationId="{57452891-BCB9-AD78-C750-6E09925AF883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7" creationId="{4592C01B-1102-A06B-A33F-D128EDBA825D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8" creationId="{669C5F00-5BD2-FD96-488D-C9D12088EFDD}"/>
          </ac:spMkLst>
        </pc:sp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5" creationId="{09FDE483-647F-3041-8D17-6B3F7B55239D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6" creationId="{A1EFC896-02EA-8981-8381-04AF2DD112B6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7" creationId="{150D5071-E3DC-4F23-3C99-0AF4F4AA6666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8" creationId="{D5F85577-3686-EFD5-8909-49C95B863733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0" creationId="{409D9672-C332-FD09-C0A9-2B4315F347BD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1" creationId="{817191CC-14D1-470E-E814-B76A61287EE8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2" creationId="{F8F2B0F3-2254-3DB1-9CEE-68562CA48BCB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3" creationId="{F34B6E2B-60A0-7710-6AA8-332AB751FB44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4" creationId="{586C4F9A-1F37-311D-CBF1-D4300AC8B5CA}"/>
          </ac:picMkLst>
        </pc:picChg>
        <pc:picChg chg="add mod">
          <ac:chgData name="Teuku Raja Irfan Radarma" userId="cf428174-95ba-4576-8554-3a3b8ffa52b7" providerId="ADAL" clId="{C477A6C3-C3FF-4F98-A9EF-480B7A702651}" dt="2023-10-20T04:34:57.565" v="558" actId="1076"/>
          <ac:picMkLst>
            <pc:docMk/>
            <pc:sldMk cId="2346986955" sldId="290"/>
            <ac:picMk id="29" creationId="{CAE4CF88-F727-C841-9139-D83C0837EDD4}"/>
          </ac:picMkLst>
        </pc:pic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5" creationId="{76C4B403-A043-6C09-F58C-4709EAF9EE80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6" creationId="{1FAD7FB7-9591-0799-EE8B-34A72537D323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7" creationId="{9B1FF8F1-53B9-CE2C-D056-AC9C98D95F7A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8" creationId="{8518FD2D-9539-9070-B510-B5381E3E955E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9" creationId="{E1AFA0FF-86CB-23A0-4276-D3DF2E356ABF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0" creationId="{213D9A73-1D9C-4D09-3A8A-C8C2EB79AD5E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1" creationId="{CCF36EC8-917D-C9A9-8FB1-75EB87DD2E74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2" creationId="{EBF5817C-2A9E-9FE6-08E0-33B02E82CE38}"/>
          </ac:cxnSpMkLst>
        </pc:cxnChg>
      </pc:sldChg>
      <pc:sldChg chg="addSp delSp modSp new mod ord">
        <pc:chgData name="Teuku Raja Irfan Radarma" userId="cf428174-95ba-4576-8554-3a3b8ffa52b7" providerId="ADAL" clId="{C477A6C3-C3FF-4F98-A9EF-480B7A702651}" dt="2023-10-20T04:36:25.140" v="611"/>
        <pc:sldMkLst>
          <pc:docMk/>
          <pc:sldMk cId="1947689677" sldId="291"/>
        </pc:sldMkLst>
        <pc:spChg chg="mod">
          <ac:chgData name="Teuku Raja Irfan Radarma" userId="cf428174-95ba-4576-8554-3a3b8ffa52b7" providerId="ADAL" clId="{C477A6C3-C3FF-4F98-A9EF-480B7A702651}" dt="2023-10-20T04:35:25.697" v="570" actId="20577"/>
          <ac:spMkLst>
            <pc:docMk/>
            <pc:sldMk cId="1947689677" sldId="291"/>
            <ac:spMk id="2" creationId="{5E3CB2AF-D70D-D8AF-5CF4-DBBEB01DA99A}"/>
          </ac:spMkLst>
        </pc:spChg>
        <pc:spChg chg="del mod">
          <ac:chgData name="Teuku Raja Irfan Radarma" userId="cf428174-95ba-4576-8554-3a3b8ffa52b7" providerId="ADAL" clId="{C477A6C3-C3FF-4F98-A9EF-480B7A702651}" dt="2023-10-20T04:35:33.259" v="574" actId="478"/>
          <ac:spMkLst>
            <pc:docMk/>
            <pc:sldMk cId="1947689677" sldId="291"/>
            <ac:spMk id="3" creationId="{C8F58DA8-AAD9-5D21-7C2C-C9DFA6704DAB}"/>
          </ac:spMkLst>
        </pc:spChg>
        <pc:graphicFrameChg chg="add mod">
          <ac:chgData name="Teuku Raja Irfan Radarma" userId="cf428174-95ba-4576-8554-3a3b8ffa52b7" providerId="ADAL" clId="{C477A6C3-C3FF-4F98-A9EF-480B7A702651}" dt="2023-10-20T04:35:44.892" v="578"/>
          <ac:graphicFrameMkLst>
            <pc:docMk/>
            <pc:sldMk cId="1947689677" sldId="291"/>
            <ac:graphicFrameMk id="5" creationId="{5E040A3E-B4D3-C658-BE4C-934EEAC4D032}"/>
          </ac:graphicFrameMkLst>
        </pc:graphicFrameChg>
      </pc:sldChg>
      <pc:sldChg chg="modSp new mod">
        <pc:chgData name="Teuku Raja Irfan Radarma" userId="cf428174-95ba-4576-8554-3a3b8ffa52b7" providerId="ADAL" clId="{C477A6C3-C3FF-4F98-A9EF-480B7A702651}" dt="2023-10-20T04:37:05.410" v="621" actId="207"/>
        <pc:sldMkLst>
          <pc:docMk/>
          <pc:sldMk cId="774273011" sldId="292"/>
        </pc:sldMkLst>
        <pc:spChg chg="mod">
          <ac:chgData name="Teuku Raja Irfan Radarma" userId="cf428174-95ba-4576-8554-3a3b8ffa52b7" providerId="ADAL" clId="{C477A6C3-C3FF-4F98-A9EF-480B7A702651}" dt="2023-10-20T04:36:46.208" v="615"/>
          <ac:spMkLst>
            <pc:docMk/>
            <pc:sldMk cId="774273011" sldId="292"/>
            <ac:spMk id="2" creationId="{3042B839-FFE2-A7FD-3D24-9FADA0DB1E3E}"/>
          </ac:spMkLst>
        </pc:spChg>
        <pc:spChg chg="mod">
          <ac:chgData name="Teuku Raja Irfan Radarma" userId="cf428174-95ba-4576-8554-3a3b8ffa52b7" providerId="ADAL" clId="{C477A6C3-C3FF-4F98-A9EF-480B7A702651}" dt="2023-10-20T04:37:05.410" v="621" actId="207"/>
          <ac:spMkLst>
            <pc:docMk/>
            <pc:sldMk cId="774273011" sldId="292"/>
            <ac:spMk id="3" creationId="{B7E8108E-0A42-EE3E-B5BC-DB85CB3D93C8}"/>
          </ac:spMkLst>
        </pc:spChg>
      </pc:sldChg>
      <pc:sldChg chg="new del">
        <pc:chgData name="Teuku Raja Irfan Radarma" userId="cf428174-95ba-4576-8554-3a3b8ffa52b7" providerId="ADAL" clId="{C477A6C3-C3FF-4F98-A9EF-480B7A702651}" dt="2023-10-20T04:36:41.441" v="613" actId="680"/>
        <pc:sldMkLst>
          <pc:docMk/>
          <pc:sldMk cId="1133813141" sldId="292"/>
        </pc:sldMkLst>
      </pc:sldChg>
      <pc:sldChg chg="modSp new del mod ord">
        <pc:chgData name="Teuku Raja Irfan Radarma" userId="cf428174-95ba-4576-8554-3a3b8ffa52b7" providerId="ADAL" clId="{C477A6C3-C3FF-4F98-A9EF-480B7A702651}" dt="2023-10-20T04:44:15.968" v="694" actId="47"/>
        <pc:sldMkLst>
          <pc:docMk/>
          <pc:sldMk cId="1721154" sldId="293"/>
        </pc:sldMkLst>
        <pc:spChg chg="mod">
          <ac:chgData name="Teuku Raja Irfan Radarma" userId="cf428174-95ba-4576-8554-3a3b8ffa52b7" providerId="ADAL" clId="{C477A6C3-C3FF-4F98-A9EF-480B7A702651}" dt="2023-10-20T04:37:43.454" v="625"/>
          <ac:spMkLst>
            <pc:docMk/>
            <pc:sldMk cId="1721154" sldId="293"/>
            <ac:spMk id="2" creationId="{294E9B46-BA1B-F8C2-0F05-50AC379257F5}"/>
          </ac:spMkLst>
        </pc:spChg>
        <pc:spChg chg="mod">
          <ac:chgData name="Teuku Raja Irfan Radarma" userId="cf428174-95ba-4576-8554-3a3b8ffa52b7" providerId="ADAL" clId="{C477A6C3-C3FF-4F98-A9EF-480B7A702651}" dt="2023-10-20T04:38:44.389" v="651" actId="14100"/>
          <ac:spMkLst>
            <pc:docMk/>
            <pc:sldMk cId="1721154" sldId="293"/>
            <ac:spMk id="3" creationId="{D5D6A389-5EA6-EC10-CD38-E19445CBF5AA}"/>
          </ac:spMkLst>
        </pc:spChg>
      </pc:sldChg>
      <pc:sldChg chg="addSp delSp modSp add mod">
        <pc:chgData name="Teuku Raja Irfan Radarma" userId="cf428174-95ba-4576-8554-3a3b8ffa52b7" providerId="ADAL" clId="{C477A6C3-C3FF-4F98-A9EF-480B7A702651}" dt="2023-10-20T05:50:05.796" v="802"/>
        <pc:sldMkLst>
          <pc:docMk/>
          <pc:sldMk cId="1671304793" sldId="294"/>
        </pc:sldMkLst>
        <pc:spChg chg="del">
          <ac:chgData name="Teuku Raja Irfan Radarma" userId="cf428174-95ba-4576-8554-3a3b8ffa52b7" providerId="ADAL" clId="{C477A6C3-C3FF-4F98-A9EF-480B7A702651}" dt="2023-10-20T04:39:40.469" v="653" actId="478"/>
          <ac:spMkLst>
            <pc:docMk/>
            <pc:sldMk cId="1671304793" sldId="294"/>
            <ac:spMk id="3" creationId="{D5D6A389-5EA6-EC10-CD38-E19445CBF5AA}"/>
          </ac:spMkLst>
        </pc:spChg>
        <pc:spChg chg="add del mod">
          <ac:chgData name="Teuku Raja Irfan Radarma" userId="cf428174-95ba-4576-8554-3a3b8ffa52b7" providerId="ADAL" clId="{C477A6C3-C3FF-4F98-A9EF-480B7A702651}" dt="2023-10-20T04:41:50.403" v="657" actId="1032"/>
          <ac:spMkLst>
            <pc:docMk/>
            <pc:sldMk cId="1671304793" sldId="294"/>
            <ac:spMk id="6" creationId="{D622893B-3992-ED33-22F2-2C3168B9A008}"/>
          </ac:spMkLst>
        </pc:spChg>
        <pc:graphicFrameChg chg="add del mod modGraphic">
          <ac:chgData name="Teuku Raja Irfan Radarma" userId="cf428174-95ba-4576-8554-3a3b8ffa52b7" providerId="ADAL" clId="{C477A6C3-C3FF-4F98-A9EF-480B7A702651}" dt="2023-10-20T04:41:37.933" v="656" actId="1032"/>
          <ac:graphicFrameMkLst>
            <pc:docMk/>
            <pc:sldMk cId="1671304793" sldId="294"/>
            <ac:graphicFrameMk id="7" creationId="{B0C28D35-0A22-58D6-FD5D-9279596E99FF}"/>
          </ac:graphicFrameMkLst>
        </pc:graphicFrameChg>
        <pc:graphicFrameChg chg="add mod modGraphic">
          <ac:chgData name="Teuku Raja Irfan Radarma" userId="cf428174-95ba-4576-8554-3a3b8ffa52b7" providerId="ADAL" clId="{C477A6C3-C3FF-4F98-A9EF-480B7A702651}" dt="2023-10-20T05:50:05.796" v="802"/>
          <ac:graphicFrameMkLst>
            <pc:docMk/>
            <pc:sldMk cId="1671304793" sldId="294"/>
            <ac:graphicFrameMk id="8" creationId="{ABA5680D-771C-6911-83D5-EF5CF87332DC}"/>
          </ac:graphicFrameMkLst>
        </pc:graphicFrameChg>
      </pc:sldChg>
      <pc:sldChg chg="addSp modSp new mod">
        <pc:chgData name="Teuku Raja Irfan Radarma" userId="cf428174-95ba-4576-8554-3a3b8ffa52b7" providerId="ADAL" clId="{C477A6C3-C3FF-4F98-A9EF-480B7A702651}" dt="2023-10-20T04:46:37.657" v="752" actId="27636"/>
        <pc:sldMkLst>
          <pc:docMk/>
          <pc:sldMk cId="1671644944" sldId="295"/>
        </pc:sldMkLst>
        <pc:spChg chg="mod">
          <ac:chgData name="Teuku Raja Irfan Radarma" userId="cf428174-95ba-4576-8554-3a3b8ffa52b7" providerId="ADAL" clId="{C477A6C3-C3FF-4F98-A9EF-480B7A702651}" dt="2023-10-20T04:45:43.954" v="726" actId="20577"/>
          <ac:spMkLst>
            <pc:docMk/>
            <pc:sldMk cId="1671644944" sldId="295"/>
            <ac:spMk id="2" creationId="{A91D9207-67EE-0FFA-2C13-EDA33242E22C}"/>
          </ac:spMkLst>
        </pc:spChg>
        <pc:spChg chg="mod">
          <ac:chgData name="Teuku Raja Irfan Radarma" userId="cf428174-95ba-4576-8554-3a3b8ffa52b7" providerId="ADAL" clId="{C477A6C3-C3FF-4F98-A9EF-480B7A702651}" dt="2023-10-20T04:46:37.657" v="752" actId="27636"/>
          <ac:spMkLst>
            <pc:docMk/>
            <pc:sldMk cId="1671644944" sldId="295"/>
            <ac:spMk id="3" creationId="{CD2C71DF-3976-F5D2-11BD-5AB68DA5C4E4}"/>
          </ac:spMkLst>
        </pc:spChg>
        <pc:picChg chg="add mod">
          <ac:chgData name="Teuku Raja Irfan Radarma" userId="cf428174-95ba-4576-8554-3a3b8ffa52b7" providerId="ADAL" clId="{C477A6C3-C3FF-4F98-A9EF-480B7A702651}" dt="2023-10-20T04:46:05.433" v="733" actId="1076"/>
          <ac:picMkLst>
            <pc:docMk/>
            <pc:sldMk cId="1671644944" sldId="295"/>
            <ac:picMk id="5" creationId="{276E4B3E-B1B8-1248-8E36-08328C456B79}"/>
          </ac:picMkLst>
        </pc:picChg>
      </pc:sldChg>
      <pc:sldChg chg="addSp delSp modSp new mod">
        <pc:chgData name="Teuku Raja Irfan Radarma" userId="cf428174-95ba-4576-8554-3a3b8ffa52b7" providerId="ADAL" clId="{C477A6C3-C3FF-4F98-A9EF-480B7A702651}" dt="2023-10-20T04:47:12.514" v="768" actId="1076"/>
        <pc:sldMkLst>
          <pc:docMk/>
          <pc:sldMk cId="1014592717" sldId="296"/>
        </pc:sldMkLst>
        <pc:spChg chg="mod">
          <ac:chgData name="Teuku Raja Irfan Radarma" userId="cf428174-95ba-4576-8554-3a3b8ffa52b7" providerId="ADAL" clId="{C477A6C3-C3FF-4F98-A9EF-480B7A702651}" dt="2023-10-20T04:46:51.918" v="764" actId="20577"/>
          <ac:spMkLst>
            <pc:docMk/>
            <pc:sldMk cId="1014592717" sldId="296"/>
            <ac:spMk id="2" creationId="{90C9B8CE-8A96-8288-2FCE-E5DB2F1CB29F}"/>
          </ac:spMkLst>
        </pc:spChg>
        <pc:spChg chg="del">
          <ac:chgData name="Teuku Raja Irfan Radarma" userId="cf428174-95ba-4576-8554-3a3b8ffa52b7" providerId="ADAL" clId="{C477A6C3-C3FF-4F98-A9EF-480B7A702651}" dt="2023-10-20T04:46:57.953" v="765"/>
          <ac:spMkLst>
            <pc:docMk/>
            <pc:sldMk cId="1014592717" sldId="296"/>
            <ac:spMk id="3" creationId="{5CE18AE2-2FE9-2CF9-50DA-6ED914202A64}"/>
          </ac:spMkLst>
        </pc:spChg>
        <pc:spChg chg="add mod">
          <ac:chgData name="Teuku Raja Irfan Radarma" userId="cf428174-95ba-4576-8554-3a3b8ffa52b7" providerId="ADAL" clId="{C477A6C3-C3FF-4F98-A9EF-480B7A702651}" dt="2023-10-20T04:47:12.514" v="768" actId="1076"/>
          <ac:spMkLst>
            <pc:docMk/>
            <pc:sldMk cId="1014592717" sldId="296"/>
            <ac:spMk id="5" creationId="{F89C693F-E0CF-38A8-A24E-7B8B23B3F028}"/>
          </ac:spMkLst>
        </pc:spChg>
      </pc:sldChg>
      <pc:sldChg chg="addSp delSp modSp new mod">
        <pc:chgData name="Teuku Raja Irfan Radarma" userId="cf428174-95ba-4576-8554-3a3b8ffa52b7" providerId="ADAL" clId="{C477A6C3-C3FF-4F98-A9EF-480B7A702651}" dt="2023-10-21T03:15:39.179" v="811" actId="478"/>
        <pc:sldMkLst>
          <pc:docMk/>
          <pc:sldMk cId="1151595048" sldId="297"/>
        </pc:sldMkLst>
        <pc:spChg chg="mod">
          <ac:chgData name="Teuku Raja Irfan Radarma" userId="cf428174-95ba-4576-8554-3a3b8ffa52b7" providerId="ADAL" clId="{C477A6C3-C3FF-4F98-A9EF-480B7A702651}" dt="2023-10-20T04:47:25.747" v="780" actId="20577"/>
          <ac:spMkLst>
            <pc:docMk/>
            <pc:sldMk cId="1151595048" sldId="297"/>
            <ac:spMk id="2" creationId="{CF0F7957-E373-BB0A-BAEA-7340E3D5D430}"/>
          </ac:spMkLst>
        </pc:spChg>
        <pc:spChg chg="del">
          <ac:chgData name="Teuku Raja Irfan Radarma" userId="cf428174-95ba-4576-8554-3a3b8ffa52b7" providerId="ADAL" clId="{C477A6C3-C3FF-4F98-A9EF-480B7A702651}" dt="2023-10-20T04:47:35.700" v="783" actId="478"/>
          <ac:spMkLst>
            <pc:docMk/>
            <pc:sldMk cId="1151595048" sldId="297"/>
            <ac:spMk id="3" creationId="{33DFECE8-5F4C-EFD9-BC28-E90D4B76D3AE}"/>
          </ac:spMkLst>
        </pc:spChg>
        <pc:spChg chg="add del mod ord">
          <ac:chgData name="Teuku Raja Irfan Radarma" userId="cf428174-95ba-4576-8554-3a3b8ffa52b7" providerId="ADAL" clId="{C477A6C3-C3FF-4F98-A9EF-480B7A702651}" dt="2023-10-21T03:15:39.179" v="811" actId="478"/>
          <ac:spMkLst>
            <pc:docMk/>
            <pc:sldMk cId="1151595048" sldId="297"/>
            <ac:spMk id="3" creationId="{C70D0DA7-1ED2-3343-F6A5-13B808F3EFC7}"/>
          </ac:spMkLst>
        </pc:spChg>
        <pc:spChg chg="add del mod">
          <ac:chgData name="Teuku Raja Irfan Radarma" userId="cf428174-95ba-4576-8554-3a3b8ffa52b7" providerId="ADAL" clId="{C477A6C3-C3FF-4F98-A9EF-480B7A702651}" dt="2023-10-20T04:47:34.239" v="782"/>
          <ac:spMkLst>
            <pc:docMk/>
            <pc:sldMk cId="1151595048" sldId="297"/>
            <ac:spMk id="6" creationId="{05237114-8602-C134-7363-4E989E9AE01C}"/>
          </ac:spMkLst>
        </pc:spChg>
        <pc:spChg chg="add del mod">
          <ac:chgData name="Teuku Raja Irfan Radarma" userId="cf428174-95ba-4576-8554-3a3b8ffa52b7" providerId="ADAL" clId="{C477A6C3-C3FF-4F98-A9EF-480B7A702651}" dt="2023-10-20T04:47:39.999" v="785"/>
          <ac:spMkLst>
            <pc:docMk/>
            <pc:sldMk cId="1151595048" sldId="297"/>
            <ac:spMk id="8" creationId="{B78BD240-A9AA-1971-AD8B-B1300F1D6B92}"/>
          </ac:spMkLst>
        </pc:spChg>
        <pc:graphicFrameChg chg="add del mod">
          <ac:chgData name="Teuku Raja Irfan Radarma" userId="cf428174-95ba-4576-8554-3a3b8ffa52b7" providerId="ADAL" clId="{C477A6C3-C3FF-4F98-A9EF-480B7A702651}" dt="2023-10-20T04:47:34.239" v="782"/>
          <ac:graphicFrameMkLst>
            <pc:docMk/>
            <pc:sldMk cId="1151595048" sldId="297"/>
            <ac:graphicFrameMk id="5" creationId="{6B3A087A-07C7-4006-34E9-0EBB31C1F5AE}"/>
          </ac:graphicFrameMkLst>
        </pc:graphicFrameChg>
        <pc:graphicFrameChg chg="add del mod">
          <ac:chgData name="Teuku Raja Irfan Radarma" userId="cf428174-95ba-4576-8554-3a3b8ffa52b7" providerId="ADAL" clId="{C477A6C3-C3FF-4F98-A9EF-480B7A702651}" dt="2023-10-20T04:47:39.999" v="785"/>
          <ac:graphicFrameMkLst>
            <pc:docMk/>
            <pc:sldMk cId="1151595048" sldId="297"/>
            <ac:graphicFrameMk id="7" creationId="{2B85A1CB-EF28-C1F9-A5B8-97104B12EEBB}"/>
          </ac:graphicFrameMkLst>
        </pc:graphicFrameChg>
        <pc:picChg chg="add mod">
          <ac:chgData name="Teuku Raja Irfan Radarma" userId="cf428174-95ba-4576-8554-3a3b8ffa52b7" providerId="ADAL" clId="{C477A6C3-C3FF-4F98-A9EF-480B7A702651}" dt="2023-10-20T04:47:46.070" v="788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new mod">
        <pc:chgData name="Teuku Raja Irfan Radarma" userId="cf428174-95ba-4576-8554-3a3b8ffa52b7" providerId="ADAL" clId="{C477A6C3-C3FF-4F98-A9EF-480B7A702651}" dt="2023-10-20T04:48:13.940" v="800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C477A6C3-C3FF-4F98-A9EF-480B7A702651}" dt="2023-10-20T04:47:58.822" v="790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C477A6C3-C3FF-4F98-A9EF-480B7A702651}" dt="2023-10-20T04:48:13.940" v="800" actId="14100"/>
          <ac:spMkLst>
            <pc:docMk/>
            <pc:sldMk cId="103767445" sldId="298"/>
            <ac:spMk id="3" creationId="{C17487FB-6756-26EF-AE1B-39ED0B82D98C}"/>
          </ac:spMkLst>
        </pc:spChg>
      </pc:sldChg>
      <pc:sldMasterChg chg="modSldLayout">
        <pc:chgData name="Teuku Raja Irfan Radarma" userId="cf428174-95ba-4576-8554-3a3b8ffa52b7" providerId="ADAL" clId="{C477A6C3-C3FF-4F98-A9EF-480B7A702651}" dt="2023-10-20T03:52:42.842" v="2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C477A6C3-C3FF-4F98-A9EF-480B7A702651}" dt="2023-10-20T03:52:42.842" v="29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C477A6C3-C3FF-4F98-A9EF-480B7A702651}" dt="2023-10-20T03:52:27.512" v="25" actId="207"/>
            <ac:spMkLst>
              <pc:docMk/>
              <pc:sldMasterMk cId="856379123" sldId="2147483648"/>
              <pc:sldLayoutMk cId="2508048250" sldId="2147483662"/>
              <ac:spMk id="33" creationId="{CDF88D4A-6B16-961E-AA2E-0D85FF8C2E75}"/>
            </ac:spMkLst>
          </pc:spChg>
          <pc:spChg chg="mod">
            <ac:chgData name="Teuku Raja Irfan Radarma" userId="cf428174-95ba-4576-8554-3a3b8ffa52b7" providerId="ADAL" clId="{C477A6C3-C3FF-4F98-A9EF-480B7A702651}" dt="2023-10-20T03:52:42.842" v="29" actId="207"/>
            <ac:spMkLst>
              <pc:docMk/>
              <pc:sldMasterMk cId="856379123" sldId="2147483648"/>
              <pc:sldLayoutMk cId="2508048250" sldId="2147483662"/>
              <ac:spMk id="67" creationId="{CC4D7815-2604-2611-BBB3-C98796F98BF2}"/>
            </ac:spMkLst>
          </pc:spChg>
          <pc:cxnChg chg="mod">
            <ac:chgData name="Teuku Raja Irfan Radarma" userId="cf428174-95ba-4576-8554-3a3b8ffa52b7" providerId="ADAL" clId="{C477A6C3-C3FF-4F98-A9EF-480B7A702651}" dt="2023-10-20T03:52:31.470" v="26" actId="208"/>
            <ac:cxnSpMkLst>
              <pc:docMk/>
              <pc:sldMasterMk cId="856379123" sldId="2147483648"/>
              <pc:sldLayoutMk cId="2508048250" sldId="2147483662"/>
              <ac:cxnSpMk id="12" creationId="{C4F962B7-C301-4B4C-48EA-2F8B210B1A5F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2D1E004A-AF25-48D8-8325-ACC4CBBF502E}"/>
    <pc:docChg chg="undo redo custSel addSld delSld modSld sldOrd">
      <pc:chgData name="Teuku Raja Irfan Radarma" userId="cf428174-95ba-4576-8554-3a3b8ffa52b7" providerId="ADAL" clId="{2D1E004A-AF25-48D8-8325-ACC4CBBF502E}" dt="2023-10-05T00:27:27.791" v="261" actId="20577"/>
      <pc:docMkLst>
        <pc:docMk/>
      </pc:docMkLst>
      <pc:sldChg chg="modSp mod">
        <pc:chgData name="Teuku Raja Irfan Radarma" userId="cf428174-95ba-4576-8554-3a3b8ffa52b7" providerId="ADAL" clId="{2D1E004A-AF25-48D8-8325-ACC4CBBF502E}" dt="2023-10-05T00:27:27.791" v="26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2D1E004A-AF25-48D8-8325-ACC4CBBF502E}" dt="2023-10-05T00:27:27.791" v="26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add del mod ord">
        <pc:chgData name="Teuku Raja Irfan Radarma" userId="cf428174-95ba-4576-8554-3a3b8ffa52b7" providerId="ADAL" clId="{2D1E004A-AF25-48D8-8325-ACC4CBBF502E}" dt="2023-10-04T14:54:20.431" v="231" actId="20577"/>
        <pc:sldMkLst>
          <pc:docMk/>
          <pc:sldMk cId="2944571257" sldId="287"/>
        </pc:sldMkLst>
        <pc:spChg chg="mod">
          <ac:chgData name="Teuku Raja Irfan Radarma" userId="cf428174-95ba-4576-8554-3a3b8ffa52b7" providerId="ADAL" clId="{2D1E004A-AF25-48D8-8325-ACC4CBBF502E}" dt="2023-10-04T14:54:20.431" v="231" actId="20577"/>
          <ac:spMkLst>
            <pc:docMk/>
            <pc:sldMk cId="2944571257" sldId="287"/>
            <ac:spMk id="2" creationId="{796080E3-3235-9FB0-0C5C-62D8F4D672E0}"/>
          </ac:spMkLst>
        </pc:spChg>
        <pc:spChg chg="add del">
          <ac:chgData name="Teuku Raja Irfan Radarma" userId="cf428174-95ba-4576-8554-3a3b8ffa52b7" providerId="ADAL" clId="{2D1E004A-AF25-48D8-8325-ACC4CBBF502E}" dt="2023-10-04T14:44:52.249" v="74" actId="478"/>
          <ac:spMkLst>
            <pc:docMk/>
            <pc:sldMk cId="2944571257" sldId="287"/>
            <ac:spMk id="19" creationId="{831B0E9B-D913-EC91-E2D7-6CD99ACBB0C9}"/>
          </ac:spMkLst>
        </pc:spChg>
        <pc:spChg chg="add del">
          <ac:chgData name="Teuku Raja Irfan Radarma" userId="cf428174-95ba-4576-8554-3a3b8ffa52b7" providerId="ADAL" clId="{2D1E004A-AF25-48D8-8325-ACC4CBBF502E}" dt="2023-10-04T14:44:56.160" v="75" actId="478"/>
          <ac:spMkLst>
            <pc:docMk/>
            <pc:sldMk cId="2944571257" sldId="287"/>
            <ac:spMk id="21" creationId="{35D42C47-3C24-59C4-E46B-7DD731EF6C5F}"/>
          </ac:spMkLst>
        </pc:spChg>
        <pc:spChg chg="add del mod">
          <ac:chgData name="Teuku Raja Irfan Radarma" userId="cf428174-95ba-4576-8554-3a3b8ffa52b7" providerId="ADAL" clId="{2D1E004A-AF25-48D8-8325-ACC4CBBF502E}" dt="2023-10-04T14:46:44.283" v="149" actId="478"/>
          <ac:spMkLst>
            <pc:docMk/>
            <pc:sldMk cId="2944571257" sldId="287"/>
            <ac:spMk id="23" creationId="{D88BBCE8-B480-8A69-1884-C81834C4324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5" creationId="{DABC45E2-1014-95A3-7C1A-9192FB54F48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7" creationId="{F97647AD-C34E-A0D5-2249-D2EBA94130DF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9" creationId="{61C5D368-F61A-1618-53CB-712A0F36A866}"/>
          </ac:spMkLst>
        </pc:spChg>
        <pc:graphicFrameChg chg="add del mod">
          <ac:chgData name="Teuku Raja Irfan Radarma" userId="cf428174-95ba-4576-8554-3a3b8ffa52b7" providerId="ADAL" clId="{2D1E004A-AF25-48D8-8325-ACC4CBBF502E}" dt="2023-10-04T14:42:49.818" v="43"/>
          <ac:graphicFrameMkLst>
            <pc:docMk/>
            <pc:sldMk cId="2944571257" sldId="287"/>
            <ac:graphicFrameMk id="11" creationId="{1131C8DC-92CA-7D48-15FA-2A8B450C130F}"/>
          </ac:graphicFrameMkLst>
        </pc:graphicFrameChg>
        <pc:graphicFrameChg chg="add mod">
          <ac:chgData name="Teuku Raja Irfan Radarma" userId="cf428174-95ba-4576-8554-3a3b8ffa52b7" providerId="ADAL" clId="{2D1E004A-AF25-48D8-8325-ACC4CBBF502E}" dt="2023-10-04T14:45:20.033" v="80"/>
          <ac:graphicFrameMkLst>
            <pc:docMk/>
            <pc:sldMk cId="2944571257" sldId="287"/>
            <ac:graphicFrameMk id="13" creationId="{A78B09A3-D063-3718-5055-393654413669}"/>
          </ac:graphicFrameMkLst>
        </pc:graphicFrameChg>
        <pc:graphicFrameChg chg="del mod ord">
          <ac:chgData name="Teuku Raja Irfan Radarma" userId="cf428174-95ba-4576-8554-3a3b8ffa52b7" providerId="ADAL" clId="{2D1E004A-AF25-48D8-8325-ACC4CBBF502E}" dt="2023-10-04T14:45:13.389" v="78" actId="21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2" creationId="{E242E575-C339-005F-28E8-0B31471B4CA5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4" creationId="{AA87DFA7-4DF4-D3E0-9F4A-AF695945EA1E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6" creationId="{46BD137C-FF83-D62F-D90C-94E0896A8CFC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8" creationId="{90681D79-D507-40C0-CCA4-529D962D4EAA}"/>
          </ac:picMkLst>
        </pc:picChg>
      </pc:sldChg>
      <pc:sldChg chg="add del modAnim">
        <pc:chgData name="Teuku Raja Irfan Radarma" userId="cf428174-95ba-4576-8554-3a3b8ffa52b7" providerId="ADAL" clId="{2D1E004A-AF25-48D8-8325-ACC4CBBF502E}" dt="2023-10-04T14:52:53.546" v="157"/>
        <pc:sldMkLst>
          <pc:docMk/>
          <pc:sldMk cId="1448727889" sldId="289"/>
        </pc:sldMkLst>
      </pc:sldChg>
      <pc:sldChg chg="modSp new del mod">
        <pc:chgData name="Teuku Raja Irfan Radarma" userId="cf428174-95ba-4576-8554-3a3b8ffa52b7" providerId="ADAL" clId="{2D1E004A-AF25-48D8-8325-ACC4CBBF502E}" dt="2023-10-04T14:53:31.041" v="177" actId="47"/>
        <pc:sldMkLst>
          <pc:docMk/>
          <pc:sldMk cId="11310843" sldId="290"/>
        </pc:sldMkLst>
        <pc:spChg chg="mod">
          <ac:chgData name="Teuku Raja Irfan Radarma" userId="cf428174-95ba-4576-8554-3a3b8ffa52b7" providerId="ADAL" clId="{2D1E004A-AF25-48D8-8325-ACC4CBBF502E}" dt="2023-10-04T14:53:20.484" v="175" actId="20577"/>
          <ac:spMkLst>
            <pc:docMk/>
            <pc:sldMk cId="11310843" sldId="290"/>
            <ac:spMk id="2" creationId="{50476096-F0DB-2482-61EF-5BDD4C68C69E}"/>
          </ac:spMkLst>
        </pc:spChg>
      </pc:sldChg>
      <pc:sldChg chg="addSp delSp add del mod">
        <pc:chgData name="Teuku Raja Irfan Radarma" userId="cf428174-95ba-4576-8554-3a3b8ffa52b7" providerId="ADAL" clId="{2D1E004A-AF25-48D8-8325-ACC4CBBF502E}" dt="2023-10-04T14:44:03.611" v="52" actId="2890"/>
        <pc:sldMkLst>
          <pc:docMk/>
          <pc:sldMk cId="1141652623" sldId="290"/>
        </pc:sldMkLst>
        <pc:spChg chg="add del">
          <ac:chgData name="Teuku Raja Irfan Radarma" userId="cf428174-95ba-4576-8554-3a3b8ffa52b7" providerId="ADAL" clId="{2D1E004A-AF25-48D8-8325-ACC4CBBF502E}" dt="2023-10-04T14:44:03.092" v="51" actId="478"/>
          <ac:spMkLst>
            <pc:docMk/>
            <pc:sldMk cId="1141652623" sldId="290"/>
            <ac:spMk id="19" creationId="{831B0E9B-D913-EC91-E2D7-6CD99ACBB0C9}"/>
          </ac:spMkLst>
        </pc:spChg>
      </pc:sldChg>
      <pc:sldChg chg="new del">
        <pc:chgData name="Teuku Raja Irfan Radarma" userId="cf428174-95ba-4576-8554-3a3b8ffa52b7" providerId="ADAL" clId="{2D1E004A-AF25-48D8-8325-ACC4CBBF502E}" dt="2023-10-04T14:43:28.088" v="46" actId="680"/>
        <pc:sldMkLst>
          <pc:docMk/>
          <pc:sldMk cId="4032644795" sldId="290"/>
        </pc:sldMkLst>
      </pc:sldChg>
      <pc:sldChg chg="delSp modSp add mod modAnim">
        <pc:chgData name="Teuku Raja Irfan Radarma" userId="cf428174-95ba-4576-8554-3a3b8ffa52b7" providerId="ADAL" clId="{2D1E004A-AF25-48D8-8325-ACC4CBBF502E}" dt="2023-10-04T14:54:55.382" v="257" actId="20577"/>
        <pc:sldMkLst>
          <pc:docMk/>
          <pc:sldMk cId="1250336375" sldId="291"/>
        </pc:sldMkLst>
        <pc:spChg chg="mod">
          <ac:chgData name="Teuku Raja Irfan Radarma" userId="cf428174-95ba-4576-8554-3a3b8ffa52b7" providerId="ADAL" clId="{2D1E004A-AF25-48D8-8325-ACC4CBBF502E}" dt="2023-10-04T14:54:55.382" v="257" actId="20577"/>
          <ac:spMkLst>
            <pc:docMk/>
            <pc:sldMk cId="1250336375" sldId="291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2D1E004A-AF25-48D8-8325-ACC4CBBF502E}" dt="2023-10-04T14:54:29.213" v="232" actId="478"/>
          <ac:spMkLst>
            <pc:docMk/>
            <pc:sldMk cId="1250336375" sldId="291"/>
            <ac:spMk id="3" creationId="{AB3EF8AF-DA3F-1B61-9BFD-A8488C063247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7" creationId="{F99CF112-F8B5-5394-BB14-01AD0B9FEEB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7" creationId="{C6FB74CF-7E9B-F323-D477-3F29A84CF28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9" creationId="{831B0E9B-D913-EC91-E2D7-6CD99ACBB0C9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21" creationId="{35D42C47-3C24-59C4-E46B-7DD731EF6C5F}"/>
          </ac:spMkLst>
        </pc:spChg>
        <pc:graphicFrameChg chg="del">
          <ac:chgData name="Teuku Raja Irfan Radarma" userId="cf428174-95ba-4576-8554-3a3b8ffa52b7" providerId="ADAL" clId="{2D1E004A-AF25-48D8-8325-ACC4CBBF502E}" dt="2023-10-04T14:54:38.390" v="233" actId="478"/>
          <ac:graphicFrameMkLst>
            <pc:docMk/>
            <pc:sldMk cId="1250336375" sldId="291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54:40.869" v="234" actId="478"/>
          <ac:picMkLst>
            <pc:docMk/>
            <pc:sldMk cId="1250336375" sldId="291"/>
            <ac:picMk id="6" creationId="{99515A32-CCE7-0AA9-C4F7-21AB5DCD7E00}"/>
          </ac:picMkLst>
        </pc:picChg>
        <pc:picChg chg="del">
          <ac:chgData name="Teuku Raja Irfan Radarma" userId="cf428174-95ba-4576-8554-3a3b8ffa52b7" providerId="ADAL" clId="{2D1E004A-AF25-48D8-8325-ACC4CBBF502E}" dt="2023-10-04T14:54:29.213" v="232" actId="478"/>
          <ac:picMkLst>
            <pc:docMk/>
            <pc:sldMk cId="1250336375" sldId="291"/>
            <ac:picMk id="8" creationId="{95FF4AFB-2361-171E-5047-FB8323007CE7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2" creationId="{E242E575-C339-005F-28E8-0B31471B4C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Turing Test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Contoh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Turing Test adalah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ketika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pengguna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berinteraksi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suatu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sistem melalui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obrolan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(chat), dan tidak dapat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membedakan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apakah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lawan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bicaranya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adalah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manusia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atau bot. Jika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mesin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mampu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meniru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perilaku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manusia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baik sehingga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pengguna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tidak dapat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membedakannya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mesin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tersebut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dianggap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berhasil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melewati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Turing Test.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Söhne"/>
              </a:rPr>
              <a:t>Pemrosesan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Simbolik</a:t>
            </a:r>
            <a:r>
              <a:rPr lang="en-US" b="1" i="0" dirty="0"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Misalkan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kita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sistem AI yang menggunakan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pemrosesan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simbolik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merepresentasikan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pengetahuan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tentang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dunia. Sistem ini dapat menggunakan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aturan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logika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menyatakan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fakta-fakta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seperti "Jika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hewan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itu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burung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bisa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terbang."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Kemudian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jika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diberikan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fakta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bahwa "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Merpati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adalah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burung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," sistem ini dapat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menyimpulkan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bahwa "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Merpati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bisa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terbang.“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Söhne"/>
              </a:rPr>
              <a:t>Heuristik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Misalkan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kita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suatu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sistem AI yang menggunakan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heuristik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permainan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catur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Sebagai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contoh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heuristik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dapat termasuk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aturan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sederhana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seperti "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usahakan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mendominasi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pusat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papan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catur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."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situasi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tertentu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sistem dapat menggunakan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heuristik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mengarahkan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strategi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permainan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tanpa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harus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memeriksa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setiap kemungkinan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langkah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secara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menyeluruh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Inferensi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Misalkan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kita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sistem AI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mendeteksi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perilaku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pembeli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berdasarkan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sejarah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pembelian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Jika sistem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menemukan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bahwa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pelanggan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sering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membeli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produk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juga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sering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membeli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produk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B, sistem dapat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melakukan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inferensi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bahwa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antara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produk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dan B, dan mungkin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menawarkan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promosi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kedua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produk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kepada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pelanggan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tersebut.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Pencocokan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Pola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Misalkan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kita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sistem AI yang menggunakan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pencocokan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pengenalan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wajah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Sistem ini dapat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dilatih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mengenali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pola-pola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unik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gambar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wajah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kemudian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dapat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mengidentifikasi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berdasarkan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pola-pola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tersebut. Jadi,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jika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sistem dapat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mencocokkan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pola-pola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gambar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wajah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rekam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jejak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itu dapat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mengenali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individu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tersebut.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40E93-FF8B-448D-BBEA-F694856742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9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1592491" y="2397484"/>
            <a:ext cx="19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20294"/>
                </a:solidFill>
              </a:rPr>
              <a:t>Ujian</a:t>
            </a:r>
            <a:r>
              <a:rPr lang="en-US" b="1" dirty="0">
                <a:solidFill>
                  <a:srgbClr val="020294"/>
                </a:solidFill>
              </a:rPr>
              <a:t> Praktikum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AI dan </a:t>
            </a:r>
            <a:r>
              <a:rPr lang="en-US" dirty="0" err="1"/>
              <a:t>Praktik</a:t>
            </a:r>
            <a:r>
              <a:rPr lang="en-US" dirty="0"/>
              <a:t> Data Mining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ke-13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0A61C-C579-3DAD-0950-604DCFD4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Kecerdasan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15741-99F0-C351-97D1-FD846BD6E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61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Belajar atau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pengalaman</a:t>
            </a:r>
            <a:endParaRPr lang="en-US" dirty="0"/>
          </a:p>
          <a:p>
            <a:r>
              <a:rPr lang="en-US" dirty="0" err="1"/>
              <a:t>Menemukan</a:t>
            </a:r>
            <a:r>
              <a:rPr lang="en-US" dirty="0"/>
              <a:t> inti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yang </a:t>
            </a:r>
            <a:r>
              <a:rPr lang="en-US" dirty="0" err="1"/>
              <a:t>ambigu</a:t>
            </a:r>
            <a:r>
              <a:rPr lang="en-US" dirty="0"/>
              <a:t> atau </a:t>
            </a:r>
            <a:r>
              <a:rPr lang="en-US" dirty="0" err="1"/>
              <a:t>bertentangan</a:t>
            </a:r>
            <a:r>
              <a:rPr lang="en-US" dirty="0"/>
              <a:t> </a:t>
            </a:r>
          </a:p>
          <a:p>
            <a:r>
              <a:rPr lang="en-US" dirty="0" err="1"/>
              <a:t>Merespon</a:t>
            </a:r>
            <a:r>
              <a:rPr lang="en-US" dirty="0"/>
              <a:t> dengan </a:t>
            </a:r>
            <a:r>
              <a:rPr lang="en-US" dirty="0" err="1"/>
              <a:t>cepat</a:t>
            </a:r>
            <a:r>
              <a:rPr lang="en-US" dirty="0"/>
              <a:t> dan </a:t>
            </a:r>
            <a:r>
              <a:rPr lang="en-US" dirty="0" err="1"/>
              <a:t>tepat</a:t>
            </a:r>
            <a:r>
              <a:rPr lang="en-US" dirty="0"/>
              <a:t> pada </a:t>
            </a:r>
            <a:r>
              <a:rPr lang="en-US" dirty="0" err="1"/>
              <a:t>situasi</a:t>
            </a:r>
            <a:r>
              <a:rPr lang="en-US" dirty="0"/>
              <a:t> baru </a:t>
            </a:r>
          </a:p>
          <a:p>
            <a:r>
              <a:rPr lang="en-US" dirty="0"/>
              <a:t>Menggunakan </a:t>
            </a:r>
            <a:r>
              <a:rPr lang="en-US" dirty="0" err="1"/>
              <a:t>pertimbangan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atau </a:t>
            </a:r>
            <a:r>
              <a:rPr lang="en-US" dirty="0" err="1"/>
              <a:t>mengarahkan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secara </a:t>
            </a:r>
            <a:r>
              <a:rPr lang="en-US" dirty="0" err="1"/>
              <a:t>efektif</a:t>
            </a:r>
            <a:endParaRPr lang="en-US" dirty="0"/>
          </a:p>
          <a:p>
            <a:r>
              <a:rPr lang="en-US" dirty="0" err="1"/>
              <a:t>Menghadapi</a:t>
            </a:r>
            <a:r>
              <a:rPr lang="en-US" dirty="0"/>
              <a:t> </a:t>
            </a:r>
            <a:r>
              <a:rPr lang="en-US" dirty="0" err="1"/>
              <a:t>situasi</a:t>
            </a:r>
            <a:r>
              <a:rPr lang="en-US" dirty="0"/>
              <a:t> yang </a:t>
            </a:r>
            <a:r>
              <a:rPr lang="en-US" dirty="0" err="1"/>
              <a:t>membingungkan</a:t>
            </a:r>
            <a:endParaRPr lang="en-US" dirty="0"/>
          </a:p>
          <a:p>
            <a:r>
              <a:rPr lang="en-US" dirty="0" err="1"/>
              <a:t>Memahami</a:t>
            </a:r>
            <a:r>
              <a:rPr lang="en-US" dirty="0"/>
              <a:t> dan </a:t>
            </a:r>
            <a:r>
              <a:rPr lang="en-US" dirty="0" err="1"/>
              <a:t>menyimpulkan</a:t>
            </a:r>
            <a:r>
              <a:rPr lang="en-US" dirty="0"/>
              <a:t> dengan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rasional</a:t>
            </a:r>
            <a:r>
              <a:rPr lang="en-US" dirty="0"/>
              <a:t> biasa</a:t>
            </a:r>
          </a:p>
          <a:p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memanipulasi</a:t>
            </a:r>
            <a:r>
              <a:rPr lang="en-US" dirty="0"/>
              <a:t> </a:t>
            </a:r>
            <a:r>
              <a:rPr lang="en-US" dirty="0" err="1"/>
              <a:t>lingkungan</a:t>
            </a:r>
            <a:endParaRPr lang="en-US" dirty="0"/>
          </a:p>
          <a:p>
            <a:r>
              <a:rPr lang="en-US" dirty="0" err="1"/>
              <a:t>Berfikir</a:t>
            </a:r>
            <a:r>
              <a:rPr lang="en-US" dirty="0"/>
              <a:t> dan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97197-AC38-23E7-C233-0C811C6F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3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1EF1-ABAC-53CC-414C-29229CB9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020"/>
          </a:xfrm>
        </p:spPr>
        <p:txBody>
          <a:bodyPr/>
          <a:lstStyle/>
          <a:p>
            <a:r>
              <a:rPr lang="en-US" dirty="0" err="1"/>
              <a:t>Sudut</a:t>
            </a:r>
            <a:r>
              <a:rPr lang="en-US" dirty="0"/>
              <a:t> Pandang </a:t>
            </a:r>
            <a:r>
              <a:rPr lang="en-US" dirty="0" err="1"/>
              <a:t>Kecerdasan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75FDB-BD2E-DE0E-05EC-50A20EA0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146"/>
            <a:ext cx="10515600" cy="48248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pandang</a:t>
            </a:r>
            <a:r>
              <a:rPr lang="en-US" dirty="0"/>
              <a:t> </a:t>
            </a:r>
            <a:r>
              <a:rPr lang="en-US" dirty="0" err="1"/>
              <a:t>kecerdasan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Mampu </a:t>
            </a:r>
            <a:r>
              <a:rPr lang="en-US" dirty="0" err="1"/>
              <a:t>berbuat</a:t>
            </a:r>
            <a:r>
              <a:rPr lang="en-US" dirty="0"/>
              <a:t> seperti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manusia</a:t>
            </a: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pandang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membuat agar </a:t>
            </a:r>
            <a:r>
              <a:rPr lang="en-US" dirty="0" err="1"/>
              <a:t>komputer</a:t>
            </a:r>
            <a:r>
              <a:rPr lang="en-US" dirty="0"/>
              <a:t> dapat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sebaik</a:t>
            </a:r>
            <a:r>
              <a:rPr lang="en-US" dirty="0"/>
              <a:t> yang dikerjakan oleh </a:t>
            </a:r>
            <a:r>
              <a:rPr lang="en-US" dirty="0" err="1"/>
              <a:t>manusia</a:t>
            </a: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pandang</a:t>
            </a:r>
            <a:r>
              <a:rPr lang="en-US" dirty="0"/>
              <a:t> </a:t>
            </a:r>
            <a:r>
              <a:rPr lang="en-US" dirty="0" err="1"/>
              <a:t>bisnis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buatan</a:t>
            </a:r>
            <a:r>
              <a:rPr lang="en-US" dirty="0"/>
              <a:t> adalah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yang sangat powerful dan </a:t>
            </a:r>
            <a:r>
              <a:rPr lang="en-US" dirty="0" err="1"/>
              <a:t>metodologis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masalah-masalah </a:t>
            </a:r>
            <a:r>
              <a:rPr lang="en-US" dirty="0" err="1"/>
              <a:t>bisnis</a:t>
            </a: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pandang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buatan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simbolik</a:t>
            </a:r>
            <a:r>
              <a:rPr lang="en-US" dirty="0"/>
              <a:t>, </a:t>
            </a:r>
            <a:r>
              <a:rPr lang="en-US" dirty="0" err="1"/>
              <a:t>penyelesaian</a:t>
            </a:r>
            <a:r>
              <a:rPr lang="en-US" dirty="0"/>
              <a:t> masalah (</a:t>
            </a:r>
            <a:r>
              <a:rPr lang="en-US" i="1" dirty="0"/>
              <a:t>problem solving</a:t>
            </a:r>
            <a:r>
              <a:rPr lang="en-US" dirty="0"/>
              <a:t>) dan </a:t>
            </a:r>
            <a:r>
              <a:rPr lang="en-US" dirty="0" err="1"/>
              <a:t>pencarian</a:t>
            </a:r>
            <a:r>
              <a:rPr lang="en-US" dirty="0"/>
              <a:t> (</a:t>
            </a:r>
            <a:r>
              <a:rPr lang="en-US" i="1" dirty="0"/>
              <a:t>searching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9AC4E-0695-E5A6-D8B2-D6A77144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6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E0CB-A649-5CC7-5E3B-E4757FD0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/>
          <a:lstStyle/>
          <a:p>
            <a:r>
              <a:rPr lang="en-US" dirty="0" err="1"/>
              <a:t>Keuntungan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4D43-D6AA-A1FA-D699-27AF20DC9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697"/>
            <a:ext cx="514431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Kecerdasan</a:t>
            </a:r>
            <a:r>
              <a:rPr lang="en-US" b="1" dirty="0"/>
              <a:t> </a:t>
            </a:r>
            <a:r>
              <a:rPr lang="en-US" b="1" dirty="0" err="1"/>
              <a:t>Buatan</a:t>
            </a:r>
            <a:endParaRPr lang="en-US" b="1" dirty="0"/>
          </a:p>
          <a:p>
            <a:pPr marL="360363" indent="-360363">
              <a:buFont typeface="+mj-lt"/>
              <a:buAutoNum type="arabicPeriod"/>
            </a:pP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buatan</a:t>
            </a:r>
            <a:r>
              <a:rPr lang="en-US" sz="1800" dirty="0"/>
              <a:t> lebih </a:t>
            </a:r>
            <a:r>
              <a:rPr lang="en-US" sz="1800" dirty="0" err="1"/>
              <a:t>bersifat</a:t>
            </a:r>
            <a:r>
              <a:rPr lang="en-US" sz="1800" dirty="0"/>
              <a:t> </a:t>
            </a:r>
            <a:r>
              <a:rPr lang="en-US" sz="1800" dirty="0" err="1"/>
              <a:t>permanen</a:t>
            </a:r>
            <a:endParaRPr lang="en-US" sz="1800" dirty="0"/>
          </a:p>
          <a:p>
            <a:pPr marL="360363" indent="-360363">
              <a:buFont typeface="+mj-lt"/>
              <a:buAutoNum type="arabicPeriod"/>
            </a:pP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buatan</a:t>
            </a:r>
            <a:r>
              <a:rPr lang="en-US" sz="1800" dirty="0"/>
              <a:t> lebih </a:t>
            </a:r>
            <a:r>
              <a:rPr lang="en-US" sz="1800" dirty="0" err="1"/>
              <a:t>mudah</a:t>
            </a:r>
            <a:r>
              <a:rPr lang="en-US" sz="1800" dirty="0"/>
              <a:t> </a:t>
            </a:r>
            <a:r>
              <a:rPr lang="en-US" sz="1800" dirty="0" err="1"/>
              <a:t>diduplikasi</a:t>
            </a:r>
            <a:r>
              <a:rPr lang="en-US" sz="1800" dirty="0"/>
              <a:t> &amp; </a:t>
            </a:r>
            <a:r>
              <a:rPr lang="en-US" sz="1800" dirty="0" err="1"/>
              <a:t>disebarkan</a:t>
            </a:r>
            <a:endParaRPr lang="en-US" sz="1800" dirty="0"/>
          </a:p>
          <a:p>
            <a:pPr marL="360363" indent="-360363">
              <a:buFont typeface="+mj-lt"/>
              <a:buAutoNum type="arabicPeriod"/>
            </a:pP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buatan</a:t>
            </a:r>
            <a:r>
              <a:rPr lang="en-US" sz="1800" dirty="0"/>
              <a:t> lebih </a:t>
            </a:r>
            <a:r>
              <a:rPr lang="en-US" sz="1800" dirty="0" err="1"/>
              <a:t>murah</a:t>
            </a:r>
            <a:r>
              <a:rPr lang="en-US" sz="1800" dirty="0"/>
              <a:t> </a:t>
            </a:r>
            <a:r>
              <a:rPr lang="en-US" sz="1800" dirty="0" err="1"/>
              <a:t>dibanding</a:t>
            </a:r>
            <a:r>
              <a:rPr lang="en-US" sz="1800" dirty="0"/>
              <a:t> dengan </a:t>
            </a: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alami</a:t>
            </a:r>
            <a:endParaRPr lang="en-US" sz="1800" dirty="0"/>
          </a:p>
          <a:p>
            <a:pPr marL="360363" indent="-360363">
              <a:buFont typeface="+mj-lt"/>
              <a:buAutoNum type="arabicPeriod"/>
            </a:pP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buatan</a:t>
            </a:r>
            <a:r>
              <a:rPr lang="en-US" sz="1800" dirty="0"/>
              <a:t> </a:t>
            </a:r>
            <a:r>
              <a:rPr lang="en-US" sz="1800" dirty="0" err="1"/>
              <a:t>bersifat</a:t>
            </a:r>
            <a:r>
              <a:rPr lang="en-US" sz="1800" dirty="0"/>
              <a:t> </a:t>
            </a:r>
            <a:r>
              <a:rPr lang="en-US" sz="1800" dirty="0" err="1"/>
              <a:t>konsisten</a:t>
            </a:r>
            <a:endParaRPr lang="en-US" sz="1800" dirty="0"/>
          </a:p>
          <a:p>
            <a:pPr marL="360363" indent="-360363">
              <a:buFont typeface="+mj-lt"/>
              <a:buAutoNum type="arabicPeriod"/>
            </a:pP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buatan</a:t>
            </a:r>
            <a:r>
              <a:rPr lang="en-US" sz="1800" dirty="0"/>
              <a:t> dapat </a:t>
            </a:r>
            <a:r>
              <a:rPr lang="en-US" sz="1800" dirty="0" err="1"/>
              <a:t>didokumentasi</a:t>
            </a:r>
            <a:endParaRPr lang="en-US" sz="1800" dirty="0"/>
          </a:p>
          <a:p>
            <a:pPr marL="360363" indent="-360363">
              <a:buFont typeface="+mj-lt"/>
              <a:buAutoNum type="arabicPeriod"/>
            </a:pP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buatan</a:t>
            </a:r>
            <a:r>
              <a:rPr lang="en-US" sz="1800" dirty="0"/>
              <a:t> dapat </a:t>
            </a:r>
            <a:r>
              <a:rPr lang="en-US" sz="1800" dirty="0" err="1"/>
              <a:t>mengerjakan</a:t>
            </a:r>
            <a:r>
              <a:rPr lang="en-US" sz="1800" dirty="0"/>
              <a:t> lebih </a:t>
            </a:r>
            <a:r>
              <a:rPr lang="en-US" sz="1800" dirty="0" err="1"/>
              <a:t>cepat</a:t>
            </a:r>
            <a:r>
              <a:rPr lang="en-US" sz="1800" dirty="0"/>
              <a:t> disbanding dengan </a:t>
            </a: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alami</a:t>
            </a:r>
            <a:endParaRPr lang="en-US" sz="1800" dirty="0"/>
          </a:p>
          <a:p>
            <a:pPr marL="360363" indent="-360363">
              <a:buFont typeface="+mj-lt"/>
              <a:buAutoNum type="arabicPeriod"/>
            </a:pP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buatan</a:t>
            </a:r>
            <a:r>
              <a:rPr lang="en-US" sz="1800" dirty="0"/>
              <a:t> dapat </a:t>
            </a:r>
            <a:r>
              <a:rPr lang="en-US" sz="1800" dirty="0" err="1"/>
              <a:t>mengerjakan</a:t>
            </a:r>
            <a:r>
              <a:rPr lang="en-US" sz="1800" dirty="0"/>
              <a:t> </a:t>
            </a:r>
            <a:r>
              <a:rPr lang="en-US" sz="1800" dirty="0" err="1"/>
              <a:t>pekerjaan</a:t>
            </a:r>
            <a:r>
              <a:rPr lang="en-US" sz="1800" dirty="0"/>
              <a:t> lebih baik </a:t>
            </a:r>
            <a:r>
              <a:rPr lang="en-US" sz="1800" dirty="0" err="1"/>
              <a:t>dibanding</a:t>
            </a:r>
            <a:r>
              <a:rPr lang="en-US" sz="1800" dirty="0"/>
              <a:t> dengan </a:t>
            </a:r>
            <a:r>
              <a:rPr lang="en-US" sz="1800" dirty="0" err="1"/>
              <a:t>kecerdasan</a:t>
            </a:r>
            <a:r>
              <a:rPr lang="en-US" sz="1800" dirty="0"/>
              <a:t> </a:t>
            </a:r>
            <a:r>
              <a:rPr lang="en-US" sz="1800" dirty="0" err="1"/>
              <a:t>alami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10168-0DCD-0283-96F9-252C854E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AFBA61-4EBF-F540-63E4-D3AD83497BFD}"/>
              </a:ext>
            </a:extLst>
          </p:cNvPr>
          <p:cNvSpPr txBox="1">
            <a:spLocks/>
          </p:cNvSpPr>
          <p:nvPr/>
        </p:nvSpPr>
        <p:spPr>
          <a:xfrm>
            <a:off x="6209491" y="1358697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Kecerdasan</a:t>
            </a:r>
            <a:r>
              <a:rPr lang="en-US" b="1" dirty="0"/>
              <a:t> </a:t>
            </a:r>
            <a:r>
              <a:rPr lang="en-US" b="1" dirty="0" err="1"/>
              <a:t>Alami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Kreatif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Kecerdasan</a:t>
            </a:r>
            <a:r>
              <a:rPr lang="en-US" sz="1600" dirty="0"/>
              <a:t> </a:t>
            </a:r>
            <a:r>
              <a:rPr lang="en-US" sz="1600" dirty="0" err="1"/>
              <a:t>alami</a:t>
            </a:r>
            <a:r>
              <a:rPr lang="en-US" sz="1600" dirty="0"/>
              <a:t> </a:t>
            </a:r>
            <a:r>
              <a:rPr lang="en-US" sz="1600" dirty="0" err="1"/>
              <a:t>memungkinkan</a:t>
            </a:r>
            <a:r>
              <a:rPr lang="en-US" sz="1600" dirty="0"/>
              <a:t> orang </a:t>
            </a:r>
            <a:r>
              <a:rPr lang="en-US" sz="1600" dirty="0" err="1"/>
              <a:t>untuk</a:t>
            </a:r>
            <a:r>
              <a:rPr lang="en-US" sz="1600" dirty="0"/>
              <a:t> menggunakan </a:t>
            </a:r>
            <a:r>
              <a:rPr lang="en-US" sz="1600" dirty="0" err="1"/>
              <a:t>pengalaman</a:t>
            </a:r>
            <a:r>
              <a:rPr lang="en-US" sz="1600" dirty="0"/>
              <a:t> secara </a:t>
            </a:r>
            <a:r>
              <a:rPr lang="en-US" sz="1600" dirty="0" err="1"/>
              <a:t>langsung</a:t>
            </a:r>
            <a:r>
              <a:rPr lang="en-US" sz="1600" dirty="0"/>
              <a:t>. </a:t>
            </a:r>
            <a:r>
              <a:rPr lang="en-US" sz="1600" dirty="0" err="1"/>
              <a:t>Sedangkan</a:t>
            </a:r>
            <a:r>
              <a:rPr lang="en-US" sz="1600" dirty="0"/>
              <a:t> pada </a:t>
            </a:r>
            <a:r>
              <a:rPr lang="en-US" sz="1600" dirty="0" err="1"/>
              <a:t>kecerdasan</a:t>
            </a:r>
            <a:r>
              <a:rPr lang="en-US" sz="1600" dirty="0"/>
              <a:t> </a:t>
            </a:r>
            <a:r>
              <a:rPr lang="en-US" sz="1600" dirty="0" err="1"/>
              <a:t>buatan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bekerja</a:t>
            </a:r>
            <a:r>
              <a:rPr lang="en-US" sz="1600" dirty="0"/>
              <a:t> dengan input-input </a:t>
            </a:r>
            <a:r>
              <a:rPr lang="en-US" sz="1600" dirty="0" err="1"/>
              <a:t>simbolik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Pemikiran</a:t>
            </a:r>
            <a:r>
              <a:rPr lang="en-US" sz="1600" dirty="0"/>
              <a:t> </a:t>
            </a:r>
            <a:r>
              <a:rPr lang="en-US" sz="1600" dirty="0" err="1"/>
              <a:t>manusia</a:t>
            </a:r>
            <a:r>
              <a:rPr lang="en-US" sz="1600" dirty="0"/>
              <a:t> dapat </a:t>
            </a:r>
            <a:r>
              <a:rPr lang="en-US" sz="1600" dirty="0" err="1"/>
              <a:t>digunakan</a:t>
            </a:r>
            <a:r>
              <a:rPr lang="en-US" sz="1600" dirty="0"/>
              <a:t> secara </a:t>
            </a:r>
            <a:r>
              <a:rPr lang="en-US" sz="1600" dirty="0" err="1"/>
              <a:t>luas</a:t>
            </a:r>
            <a:r>
              <a:rPr lang="en-US" sz="1600" dirty="0"/>
              <a:t>, </a:t>
            </a:r>
            <a:r>
              <a:rPr lang="en-US" sz="1600" dirty="0" err="1"/>
              <a:t>sedangkan</a:t>
            </a:r>
            <a:r>
              <a:rPr lang="en-US" sz="1600" dirty="0"/>
              <a:t> </a:t>
            </a:r>
            <a:r>
              <a:rPr lang="en-US" sz="1600" dirty="0" err="1"/>
              <a:t>kecerdasan</a:t>
            </a:r>
            <a:r>
              <a:rPr lang="en-US" sz="1600" dirty="0"/>
              <a:t> </a:t>
            </a:r>
            <a:r>
              <a:rPr lang="en-US" sz="1600" dirty="0" err="1"/>
              <a:t>buatan</a:t>
            </a:r>
            <a:r>
              <a:rPr lang="en-US" sz="1600" dirty="0"/>
              <a:t> sangat </a:t>
            </a:r>
            <a:r>
              <a:rPr lang="en-US" sz="1600" dirty="0" err="1"/>
              <a:t>terbatas</a:t>
            </a:r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2F292D-886D-2D53-50C0-A9D512090F57}"/>
              </a:ext>
            </a:extLst>
          </p:cNvPr>
          <p:cNvCxnSpPr>
            <a:cxnSpLocks/>
          </p:cNvCxnSpPr>
          <p:nvPr/>
        </p:nvCxnSpPr>
        <p:spPr>
          <a:xfrm>
            <a:off x="5979268" y="1358697"/>
            <a:ext cx="0" cy="4594631"/>
          </a:xfrm>
          <a:prstGeom prst="line">
            <a:avLst/>
          </a:prstGeom>
          <a:ln w="28575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48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7E20-2E4A-AF98-92F5-9578F1FA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372"/>
          </a:xfrm>
        </p:spPr>
        <p:txBody>
          <a:bodyPr/>
          <a:lstStyle/>
          <a:p>
            <a:r>
              <a:rPr lang="en-US" dirty="0"/>
              <a:t>Sejarah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F6B31-90FD-FF6E-F14C-4E72C3AC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E90AF8-FE25-BC28-6A1C-664354C13FCD}"/>
              </a:ext>
            </a:extLst>
          </p:cNvPr>
          <p:cNvCxnSpPr/>
          <p:nvPr/>
        </p:nvCxnSpPr>
        <p:spPr>
          <a:xfrm>
            <a:off x="953311" y="1960123"/>
            <a:ext cx="10155676" cy="0"/>
          </a:xfrm>
          <a:prstGeom prst="straightConnector1">
            <a:avLst/>
          </a:prstGeom>
          <a:ln w="571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DEA4FF-E2CD-2AE8-CEE2-79F3296DFCE3}"/>
              </a:ext>
            </a:extLst>
          </p:cNvPr>
          <p:cNvCxnSpPr/>
          <p:nvPr/>
        </p:nvCxnSpPr>
        <p:spPr>
          <a:xfrm>
            <a:off x="3278221" y="1177047"/>
            <a:ext cx="0" cy="4562272"/>
          </a:xfrm>
          <a:prstGeom prst="line">
            <a:avLst/>
          </a:prstGeom>
          <a:ln w="38100">
            <a:solidFill>
              <a:srgbClr val="0202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36761D-30C9-8915-B8EE-31FF9363A8E1}"/>
              </a:ext>
            </a:extLst>
          </p:cNvPr>
          <p:cNvCxnSpPr/>
          <p:nvPr/>
        </p:nvCxnSpPr>
        <p:spPr>
          <a:xfrm>
            <a:off x="5836594" y="1177047"/>
            <a:ext cx="0" cy="4562272"/>
          </a:xfrm>
          <a:prstGeom prst="line">
            <a:avLst/>
          </a:prstGeom>
          <a:ln w="38100">
            <a:solidFill>
              <a:srgbClr val="0202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4B18B-7391-0F5F-F6E7-931FE6249A59}"/>
              </a:ext>
            </a:extLst>
          </p:cNvPr>
          <p:cNvCxnSpPr/>
          <p:nvPr/>
        </p:nvCxnSpPr>
        <p:spPr>
          <a:xfrm>
            <a:off x="8523051" y="1177047"/>
            <a:ext cx="0" cy="4562272"/>
          </a:xfrm>
          <a:prstGeom prst="line">
            <a:avLst/>
          </a:prstGeom>
          <a:ln w="38100">
            <a:solidFill>
              <a:srgbClr val="0202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1D3805-83D9-68A1-0A2C-0BC90EB4C852}"/>
              </a:ext>
            </a:extLst>
          </p:cNvPr>
          <p:cNvSpPr txBox="1"/>
          <p:nvPr/>
        </p:nvSpPr>
        <p:spPr>
          <a:xfrm>
            <a:off x="1178137" y="1293978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1943-1956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D0253-E72A-2899-F57C-7549A0745C9B}"/>
              </a:ext>
            </a:extLst>
          </p:cNvPr>
          <p:cNvSpPr txBox="1"/>
          <p:nvPr/>
        </p:nvSpPr>
        <p:spPr>
          <a:xfrm>
            <a:off x="3736509" y="1293978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1956-1966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B32A1-7CEA-C6C3-7374-F291D65B226C}"/>
              </a:ext>
            </a:extLst>
          </p:cNvPr>
          <p:cNvSpPr txBox="1"/>
          <p:nvPr/>
        </p:nvSpPr>
        <p:spPr>
          <a:xfrm>
            <a:off x="6355407" y="1293978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1966-1979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2275D-A8CA-74F8-1ACD-02B06D6DCA47}"/>
              </a:ext>
            </a:extLst>
          </p:cNvPr>
          <p:cNvSpPr txBox="1"/>
          <p:nvPr/>
        </p:nvSpPr>
        <p:spPr>
          <a:xfrm>
            <a:off x="8718603" y="1293978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1980-sekarang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3E3F5-3E40-80D3-8856-590133469C58}"/>
              </a:ext>
            </a:extLst>
          </p:cNvPr>
          <p:cNvSpPr txBox="1"/>
          <p:nvPr/>
        </p:nvSpPr>
        <p:spPr>
          <a:xfrm>
            <a:off x="953311" y="2087281"/>
            <a:ext cx="21968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/>
              <a:t>Program </a:t>
            </a:r>
            <a:r>
              <a:rPr lang="en-US" sz="1400" dirty="0" err="1"/>
              <a:t>catur</a:t>
            </a:r>
            <a:r>
              <a:rPr lang="en-US" sz="1400" dirty="0"/>
              <a:t> pertama oleh </a:t>
            </a:r>
            <a:r>
              <a:rPr lang="en-US" sz="1400" dirty="0" err="1"/>
              <a:t>Shanon</a:t>
            </a:r>
            <a:r>
              <a:rPr lang="en-US" sz="1400" dirty="0"/>
              <a:t> &amp; Turing (1950)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 err="1"/>
              <a:t>Deklarasi</a:t>
            </a:r>
            <a:r>
              <a:rPr lang="en-US" sz="1400" dirty="0"/>
              <a:t> AI (1956) pada Workshop </a:t>
            </a:r>
            <a:r>
              <a:rPr lang="en-US" sz="1400" dirty="0" err="1"/>
              <a:t>Darthmouth</a:t>
            </a:r>
            <a:r>
              <a:rPr lang="en-US" sz="1400" dirty="0"/>
              <a:t> oleh John McCarthy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A7C3D-CA2F-BB84-EDE1-FC48BCAF6EAB}"/>
              </a:ext>
            </a:extLst>
          </p:cNvPr>
          <p:cNvSpPr txBox="1"/>
          <p:nvPr/>
        </p:nvSpPr>
        <p:spPr>
          <a:xfrm>
            <a:off x="3378748" y="2087281"/>
            <a:ext cx="2329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/>
              <a:t>Logic Theorist (</a:t>
            </a:r>
            <a:r>
              <a:rPr lang="en-US" sz="1400" dirty="0" err="1"/>
              <a:t>mampu</a:t>
            </a:r>
            <a:r>
              <a:rPr lang="en-US" sz="1400" dirty="0"/>
              <a:t> </a:t>
            </a:r>
            <a:r>
              <a:rPr lang="en-US" sz="1400" dirty="0" err="1"/>
              <a:t>membuktikan</a:t>
            </a:r>
            <a:r>
              <a:rPr lang="en-US" sz="1400" dirty="0"/>
              <a:t> </a:t>
            </a:r>
            <a:r>
              <a:rPr lang="en-US" sz="1400" dirty="0" err="1"/>
              <a:t>teorema-teorema</a:t>
            </a:r>
            <a:r>
              <a:rPr lang="en-US" sz="1400" dirty="0"/>
              <a:t> </a:t>
            </a:r>
            <a:r>
              <a:rPr lang="en-US" sz="1400" dirty="0" err="1"/>
              <a:t>matematika</a:t>
            </a:r>
            <a:r>
              <a:rPr lang="en-US" sz="1400" dirty="0"/>
              <a:t>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/>
              <a:t>Sad Sam, </a:t>
            </a:r>
            <a:r>
              <a:rPr lang="en-US" sz="1400" dirty="0" err="1"/>
              <a:t>diprogram</a:t>
            </a:r>
            <a:r>
              <a:rPr lang="en-US" sz="1400" dirty="0"/>
              <a:t> oleh Robert K. Lindsay (1960). Program ini dapat </a:t>
            </a:r>
            <a:r>
              <a:rPr lang="en-US" sz="1400" dirty="0" err="1"/>
              <a:t>mengetahui</a:t>
            </a:r>
            <a:r>
              <a:rPr lang="en-US" sz="1400" dirty="0"/>
              <a:t> </a:t>
            </a:r>
            <a:r>
              <a:rPr lang="en-US" sz="1400" dirty="0" err="1"/>
              <a:t>kalimat-kalimat</a:t>
            </a:r>
            <a:r>
              <a:rPr lang="en-US" sz="1400" dirty="0"/>
              <a:t> </a:t>
            </a:r>
            <a:r>
              <a:rPr lang="en-US" sz="1400" dirty="0" err="1"/>
              <a:t>sederhana</a:t>
            </a:r>
            <a:r>
              <a:rPr lang="en-US" sz="1400" dirty="0"/>
              <a:t> yang </a:t>
            </a:r>
            <a:r>
              <a:rPr lang="en-US" sz="1400" dirty="0" err="1"/>
              <a:t>ditulis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bahasa</a:t>
            </a:r>
            <a:r>
              <a:rPr lang="en-US" sz="1400" dirty="0"/>
              <a:t> </a:t>
            </a:r>
            <a:r>
              <a:rPr lang="en-US" sz="1400" dirty="0" err="1"/>
              <a:t>Inggris</a:t>
            </a:r>
            <a:r>
              <a:rPr lang="en-US" sz="1400" dirty="0"/>
              <a:t> dan </a:t>
            </a:r>
            <a:r>
              <a:rPr lang="en-US" sz="1400" dirty="0" err="1"/>
              <a:t>mampu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jawaban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fakta-fakta</a:t>
            </a:r>
            <a:r>
              <a:rPr lang="en-US" sz="1400" dirty="0"/>
              <a:t> yang </a:t>
            </a:r>
            <a:r>
              <a:rPr lang="en-US" sz="1400" dirty="0" err="1"/>
              <a:t>didengar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</a:t>
            </a:r>
            <a:r>
              <a:rPr lang="en-US" sz="1400" dirty="0" err="1"/>
              <a:t>percakapan</a:t>
            </a:r>
            <a:r>
              <a:rPr lang="en-US" sz="1400" dirty="0"/>
              <a:t>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/>
              <a:t>General Problem Solver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43B44-8FCA-5409-E12E-80AF068379C2}"/>
              </a:ext>
            </a:extLst>
          </p:cNvPr>
          <p:cNvSpPr txBox="1"/>
          <p:nvPr/>
        </p:nvSpPr>
        <p:spPr>
          <a:xfrm>
            <a:off x="5984760" y="2087281"/>
            <a:ext cx="23297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/>
              <a:t>Program AI hanya </a:t>
            </a:r>
            <a:r>
              <a:rPr lang="en-US" sz="1400" dirty="0" err="1"/>
              <a:t>bisa</a:t>
            </a:r>
            <a:r>
              <a:rPr lang="en-US" sz="1400" dirty="0"/>
              <a:t>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manipulasi</a:t>
            </a:r>
            <a:r>
              <a:rPr lang="en-US" sz="1400" dirty="0"/>
              <a:t> </a:t>
            </a:r>
            <a:r>
              <a:rPr lang="en-US" sz="1400" dirty="0" err="1"/>
              <a:t>simbolik</a:t>
            </a:r>
            <a:r>
              <a:rPr lang="en-US" sz="1400" dirty="0"/>
              <a:t> dan hanya </a:t>
            </a:r>
            <a:r>
              <a:rPr lang="en-US" sz="1400" dirty="0" err="1"/>
              <a:t>bisa</a:t>
            </a:r>
            <a:r>
              <a:rPr lang="en-US" sz="1400" dirty="0"/>
              <a:t> </a:t>
            </a:r>
            <a:r>
              <a:rPr lang="en-US" sz="1400" dirty="0" err="1"/>
              <a:t>memuat</a:t>
            </a:r>
            <a:r>
              <a:rPr lang="en-US" sz="1400" dirty="0"/>
              <a:t> </a:t>
            </a:r>
            <a:r>
              <a:rPr lang="en-US" sz="1400" dirty="0" err="1"/>
              <a:t>sedikit</a:t>
            </a:r>
            <a:r>
              <a:rPr lang="en-US" sz="1400" dirty="0"/>
              <a:t> sekali </a:t>
            </a:r>
            <a:r>
              <a:rPr lang="en-US" sz="1400" dirty="0" err="1"/>
              <a:t>pengetahuan</a:t>
            </a:r>
            <a:r>
              <a:rPr lang="en-US" sz="1400" dirty="0"/>
              <a:t>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/>
              <a:t>Problem AI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dipecahkan</a:t>
            </a:r>
            <a:r>
              <a:rPr lang="en-US" sz="1400" dirty="0"/>
              <a:t> tidak </a:t>
            </a:r>
            <a:r>
              <a:rPr lang="en-US" sz="1400" dirty="0" err="1"/>
              <a:t>mudah</a:t>
            </a:r>
            <a:r>
              <a:rPr lang="en-US" sz="1400" dirty="0"/>
              <a:t> </a:t>
            </a:r>
            <a:r>
              <a:rPr lang="en-US" sz="1400" dirty="0" err="1"/>
              <a:t>ditangani</a:t>
            </a:r>
            <a:endParaRPr lang="en-US" sz="1400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/>
              <a:t>Sistem </a:t>
            </a:r>
            <a:r>
              <a:rPr lang="en-US" sz="1400" dirty="0" err="1"/>
              <a:t>berbasis</a:t>
            </a:r>
            <a:r>
              <a:rPr lang="en-US" sz="1400" dirty="0"/>
              <a:t> </a:t>
            </a:r>
            <a:r>
              <a:rPr lang="en-US" sz="1400" dirty="0" err="1"/>
              <a:t>pengetahuan</a:t>
            </a:r>
            <a:r>
              <a:rPr lang="en-US" sz="1400" dirty="0"/>
              <a:t> -&gt; </a:t>
            </a:r>
            <a:r>
              <a:rPr lang="en-US" sz="1400" dirty="0" err="1"/>
              <a:t>terutama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sistem </a:t>
            </a:r>
            <a:r>
              <a:rPr lang="en-US" sz="1400" dirty="0" err="1"/>
              <a:t>pakar</a:t>
            </a:r>
            <a:r>
              <a:rPr lang="en-US" sz="1400" dirty="0"/>
              <a:t> : </a:t>
            </a:r>
            <a:r>
              <a:rPr lang="en-US" sz="1400" dirty="0" err="1"/>
              <a:t>MyCin</a:t>
            </a:r>
            <a:r>
              <a:rPr lang="en-US" sz="1400" dirty="0"/>
              <a:t>; </a:t>
            </a:r>
            <a:r>
              <a:rPr lang="en-US" sz="1400" dirty="0" err="1"/>
              <a:t>Dendral</a:t>
            </a:r>
            <a:r>
              <a:rPr lang="en-US" sz="1400" dirty="0"/>
              <a:t>; </a:t>
            </a:r>
            <a:r>
              <a:rPr lang="en-US" sz="1400" dirty="0" err="1"/>
              <a:t>Prospector:XCON</a:t>
            </a:r>
            <a:r>
              <a:rPr lang="en-US" sz="1400" dirty="0"/>
              <a:t> &amp;XSEL; FOLIO dan DELTA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97E44-41E2-C8AB-8469-BD9B8C5944AA}"/>
              </a:ext>
            </a:extLst>
          </p:cNvPr>
          <p:cNvSpPr txBox="1"/>
          <p:nvPr/>
        </p:nvSpPr>
        <p:spPr>
          <a:xfrm>
            <a:off x="8617699" y="2087281"/>
            <a:ext cx="2329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/>
              <a:t>Machine learning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/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91340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C5FE-B6C0-5A81-B2F8-CB796EEA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FC64-9FCB-84C3-4318-49D71155C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433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Turing Test</a:t>
            </a:r>
          </a:p>
          <a:p>
            <a:pPr marL="457200" lvl="1" indent="0">
              <a:buNone/>
            </a:pPr>
            <a:r>
              <a:rPr lang="en-US" dirty="0"/>
              <a:t>Turing Test adalah </a:t>
            </a:r>
            <a:r>
              <a:rPr lang="en-US" dirty="0" err="1"/>
              <a:t>suatu</a:t>
            </a:r>
            <a:r>
              <a:rPr lang="en-US" dirty="0"/>
              <a:t> uji coba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sejauh</a:t>
            </a:r>
            <a:r>
              <a:rPr lang="en-US" dirty="0"/>
              <a:t> mana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dapat </a:t>
            </a:r>
            <a:r>
              <a:rPr lang="en-US" dirty="0" err="1"/>
              <a:t>meniru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sehingga orang lain tidak dapat </a:t>
            </a:r>
            <a:r>
              <a:rPr lang="en-US" dirty="0" err="1"/>
              <a:t>membedakannya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yang sebenarnya.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Simbolik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simbolik</a:t>
            </a:r>
            <a:r>
              <a:rPr lang="en-US" dirty="0"/>
              <a:t>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manipulasi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dan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matematis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mewakili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dan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masalah.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Heuristic</a:t>
            </a:r>
          </a:p>
          <a:p>
            <a:pPr marL="457200" lvl="1" indent="0">
              <a:buNone/>
            </a:pPr>
            <a:r>
              <a:rPr lang="en-US" dirty="0"/>
              <a:t>Teknik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atau </a:t>
            </a:r>
            <a:r>
              <a:rPr lang="en-US" dirty="0" err="1"/>
              <a:t>probabilitas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mempercepat</a:t>
            </a:r>
            <a:r>
              <a:rPr lang="en-US" dirty="0"/>
              <a:t> proses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atau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situasi</a:t>
            </a:r>
            <a:r>
              <a:rPr lang="en-US" dirty="0"/>
              <a:t> yang </a:t>
            </a:r>
            <a:r>
              <a:rPr lang="en-US" dirty="0" err="1"/>
              <a:t>kompleks</a:t>
            </a:r>
            <a:r>
              <a:rPr lang="en-US" dirty="0"/>
              <a:t> atau </a:t>
            </a:r>
            <a:r>
              <a:rPr lang="en-US" dirty="0" err="1"/>
              <a:t>ambigu</a:t>
            </a: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 err="1"/>
              <a:t>Inferensi</a:t>
            </a:r>
            <a:r>
              <a:rPr lang="en-US" dirty="0"/>
              <a:t> (</a:t>
            </a:r>
            <a:r>
              <a:rPr lang="en-US" dirty="0" err="1"/>
              <a:t>Penarikan</a:t>
            </a:r>
            <a:r>
              <a:rPr lang="en-US" dirty="0"/>
              <a:t> Kesimpulan)</a:t>
            </a:r>
          </a:p>
          <a:p>
            <a:pPr marL="457200" lvl="1" indent="0">
              <a:buNone/>
            </a:pPr>
            <a:r>
              <a:rPr lang="sv-SE" dirty="0"/>
              <a:t>Kemampuan sistem untuk membuat kesimpulan atau mendapatkan informasi baru berdasarkan informasi yang sudah ada</a:t>
            </a: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 err="1"/>
              <a:t>Pencocokan</a:t>
            </a:r>
            <a:r>
              <a:rPr lang="en-US" dirty="0"/>
              <a:t> Pola</a:t>
            </a:r>
          </a:p>
          <a:p>
            <a:pPr marL="457200" lvl="1" indent="0">
              <a:buNone/>
            </a:pPr>
            <a:r>
              <a:rPr lang="nn-NO" dirty="0">
                <a:solidFill>
                  <a:srgbClr val="374151"/>
                </a:solidFill>
                <a:latin typeface="Söhne"/>
              </a:rPr>
              <a:t>I</a:t>
            </a:r>
            <a:r>
              <a:rPr lang="nn-NO" b="0" i="0" dirty="0">
                <a:solidFill>
                  <a:srgbClr val="374151"/>
                </a:solidFill>
                <a:effectLst/>
                <a:latin typeface="Söhne"/>
              </a:rPr>
              <a:t>dentifikasi pola atau struktur dalam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124B9-F9AC-DD47-7035-8A125EA0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2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7285-1BE1-A6FF-6813-E4E7F954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624"/>
          </a:xfrm>
        </p:spPr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AI </a:t>
            </a:r>
            <a:r>
              <a:rPr lang="en-US" dirty="0" err="1"/>
              <a:t>Bekerja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93FCA-AEFD-580C-8879-1F7F595BA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Bagian </a:t>
            </a:r>
            <a:r>
              <a:rPr lang="en-US" sz="2400" dirty="0" err="1"/>
              <a:t>terpenting</a:t>
            </a:r>
            <a:r>
              <a:rPr lang="en-US" sz="2400" dirty="0"/>
              <a:t> AI :</a:t>
            </a:r>
          </a:p>
          <a:p>
            <a:r>
              <a:rPr lang="en-US" sz="2400" i="1" dirty="0"/>
              <a:t>Knowledge base </a:t>
            </a:r>
            <a:r>
              <a:rPr lang="en-US" sz="2400" dirty="0"/>
              <a:t>(basis </a:t>
            </a:r>
            <a:r>
              <a:rPr lang="en-US" sz="2400" dirty="0" err="1"/>
              <a:t>pengetahuan</a:t>
            </a:r>
            <a:r>
              <a:rPr lang="en-US" sz="2400" dirty="0"/>
              <a:t>), </a:t>
            </a:r>
            <a:r>
              <a:rPr lang="en-US" sz="2400" dirty="0" err="1"/>
              <a:t>berisi</a:t>
            </a:r>
            <a:r>
              <a:rPr lang="en-US" sz="2400" dirty="0"/>
              <a:t> </a:t>
            </a:r>
            <a:r>
              <a:rPr lang="en-US" sz="2400" dirty="0" err="1"/>
              <a:t>fakta-fakta</a:t>
            </a:r>
            <a:r>
              <a:rPr lang="en-US" sz="2400" dirty="0"/>
              <a:t>, </a:t>
            </a:r>
            <a:r>
              <a:rPr lang="en-US" sz="2400" dirty="0" err="1"/>
              <a:t>teori</a:t>
            </a:r>
            <a:r>
              <a:rPr lang="en-US" sz="2400" dirty="0"/>
              <a:t>, </a:t>
            </a:r>
            <a:r>
              <a:rPr lang="en-US" sz="2400" dirty="0" err="1"/>
              <a:t>pemikiran</a:t>
            </a:r>
            <a:r>
              <a:rPr lang="en-US" sz="2400" dirty="0"/>
              <a:t> dan </a:t>
            </a: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dengan </a:t>
            </a:r>
            <a:r>
              <a:rPr lang="en-US" sz="2400" dirty="0" err="1"/>
              <a:t>lainnya</a:t>
            </a:r>
            <a:r>
              <a:rPr lang="en-US" sz="2400" dirty="0"/>
              <a:t>. </a:t>
            </a:r>
          </a:p>
          <a:p>
            <a:r>
              <a:rPr lang="en-US" sz="2400" i="1" dirty="0"/>
              <a:t>Inference engine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kemampuan</a:t>
            </a:r>
            <a:r>
              <a:rPr lang="en-US" sz="2400" dirty="0"/>
              <a:t> </a:t>
            </a:r>
            <a:r>
              <a:rPr lang="en-US" sz="2400" dirty="0" err="1"/>
              <a:t>menarik</a:t>
            </a:r>
            <a:r>
              <a:rPr lang="en-US" sz="2400" dirty="0"/>
              <a:t> </a:t>
            </a:r>
            <a:r>
              <a:rPr lang="en-US" sz="2400" dirty="0" err="1"/>
              <a:t>kesimpulan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17985-27D0-31AE-4043-2B5F3735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3869C1F9-C09F-94B2-0124-99AFD2032852}"/>
              </a:ext>
            </a:extLst>
          </p:cNvPr>
          <p:cNvGrpSpPr>
            <a:grpSpLocks/>
          </p:cNvGrpSpPr>
          <p:nvPr/>
        </p:nvGrpSpPr>
        <p:grpSpPr bwMode="auto">
          <a:xfrm>
            <a:off x="2466534" y="3218657"/>
            <a:ext cx="7100888" cy="2819400"/>
            <a:chOff x="1137" y="864"/>
            <a:chExt cx="4473" cy="17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D59174-687B-174E-3A6A-F95E12C21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1248"/>
              <a:ext cx="2613" cy="13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A84B65-767F-C20B-E4A0-7AA689ED5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1536"/>
              <a:ext cx="1063" cy="912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solidFill>
                    <a:schemeClr val="bg1"/>
                  </a:solidFill>
                </a:rPr>
                <a:t>Knowledge </a:t>
              </a:r>
            </a:p>
            <a:p>
              <a:pPr algn="ctr" eaLnBrk="1" hangingPunct="1"/>
              <a:r>
                <a:rPr lang="en-US" altLang="en-US" sz="2400" dirty="0">
                  <a:solidFill>
                    <a:schemeClr val="bg1"/>
                  </a:solidFill>
                </a:rPr>
                <a:t>Base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E36AD1-90D6-4AEE-2B31-DDBF547D3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" y="1536"/>
              <a:ext cx="1063" cy="912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chemeClr val="bg1"/>
                  </a:solidFill>
                </a:rPr>
                <a:t>Inference</a:t>
              </a:r>
            </a:p>
            <a:p>
              <a:pPr algn="ctr" eaLnBrk="1" hangingPunct="1"/>
              <a:r>
                <a:rPr lang="en-US" altLang="en-US" sz="2400">
                  <a:solidFill>
                    <a:schemeClr val="bg1"/>
                  </a:solidFill>
                </a:rPr>
                <a:t>Engine</a:t>
              </a:r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3654F91A-3F93-80A8-E199-E71F8F7CC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" y="1872"/>
              <a:ext cx="753" cy="192"/>
            </a:xfrm>
            <a:prstGeom prst="rightArrow">
              <a:avLst>
                <a:gd name="adj1" fmla="val 50000"/>
                <a:gd name="adj2" fmla="val 98047"/>
              </a:avLst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30BDE628-168F-94E3-C862-697733274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" y="2160"/>
              <a:ext cx="753" cy="192"/>
            </a:xfrm>
            <a:prstGeom prst="rightArrow">
              <a:avLst>
                <a:gd name="adj1" fmla="val 50000"/>
                <a:gd name="adj2" fmla="val 98047"/>
              </a:avLst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F0FB54A1-434E-17A1-4F80-20B7E131C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" y="1367"/>
              <a:ext cx="93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 dirty="0"/>
                <a:t>Input:</a:t>
              </a:r>
            </a:p>
            <a:p>
              <a:pPr eaLnBrk="1" hangingPunct="1"/>
              <a:r>
                <a:rPr lang="en-US" altLang="en-US" b="1" dirty="0"/>
                <a:t>MASALAH</a:t>
              </a:r>
            </a:p>
          </p:txBody>
        </p:sp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CBB8347A-DFDE-E791-863C-069A69BF0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849"/>
              <a:ext cx="753" cy="192"/>
            </a:xfrm>
            <a:prstGeom prst="rightArrow">
              <a:avLst>
                <a:gd name="adj1" fmla="val 50000"/>
                <a:gd name="adj2" fmla="val 98047"/>
              </a:avLst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F11B708E-2B65-D78E-78B7-EC9309BAF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2137"/>
              <a:ext cx="753" cy="192"/>
            </a:xfrm>
            <a:prstGeom prst="rightArrow">
              <a:avLst>
                <a:gd name="adj1" fmla="val 50000"/>
                <a:gd name="adj2" fmla="val 98047"/>
              </a:avLst>
            </a:prstGeom>
            <a:solidFill>
              <a:srgbClr val="00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5A071483-F6DE-ABA5-EBCD-6FF9ACB7F1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6" y="1344"/>
              <a:ext cx="6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 dirty="0"/>
                <a:t>Output:</a:t>
              </a:r>
            </a:p>
            <a:p>
              <a:pPr eaLnBrk="1" hangingPunct="1"/>
              <a:r>
                <a:rPr lang="en-US" altLang="en-US" b="1" dirty="0"/>
                <a:t>SOLUSI</a:t>
              </a: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1B3233B3-7B0D-E1FB-16D2-00E6CDBF7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8" y="864"/>
              <a:ext cx="185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ARTIFICIAL INTELLIGENCE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98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4401-1FAA-865E-FE07-A0A280E5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4F457-A7A3-E8D1-E305-DDF75144B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102C-01E5-DDEC-BF3E-13A172D7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Gaji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42AB-A469-C52D-BAEB-58570D9DC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Apakah </a:t>
            </a:r>
            <a:r>
              <a:rPr lang="en-US" dirty="0" err="1"/>
              <a:t>gaji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dapat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Tingkat Pendidikan dan lama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kerjanya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C4FB3-ADA5-EE68-D714-B258FE78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7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148-DC46-3C8C-1F12-40C00340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- clustering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231784-0516-80A7-92DD-75EBEBB0D5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847823"/>
              </p:ext>
            </p:extLst>
          </p:nvPr>
        </p:nvGraphicFramePr>
        <p:xfrm>
          <a:off x="709612" y="1399270"/>
          <a:ext cx="5770210" cy="28227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777">
                  <a:extLst>
                    <a:ext uri="{9D8B030D-6E8A-4147-A177-3AD203B41FA5}">
                      <a16:colId xmlns:a16="http://schemas.microsoft.com/office/drawing/2014/main" val="2635197547"/>
                    </a:ext>
                  </a:extLst>
                </a:gridCol>
                <a:gridCol w="1423818">
                  <a:extLst>
                    <a:ext uri="{9D8B030D-6E8A-4147-A177-3AD203B41FA5}">
                      <a16:colId xmlns:a16="http://schemas.microsoft.com/office/drawing/2014/main" val="266707361"/>
                    </a:ext>
                  </a:extLst>
                </a:gridCol>
                <a:gridCol w="1473777">
                  <a:extLst>
                    <a:ext uri="{9D8B030D-6E8A-4147-A177-3AD203B41FA5}">
                      <a16:colId xmlns:a16="http://schemas.microsoft.com/office/drawing/2014/main" val="3138167533"/>
                    </a:ext>
                  </a:extLst>
                </a:gridCol>
                <a:gridCol w="1398838">
                  <a:extLst>
                    <a:ext uri="{9D8B030D-6E8A-4147-A177-3AD203B41FA5}">
                      <a16:colId xmlns:a16="http://schemas.microsoft.com/office/drawing/2014/main" val="3472715159"/>
                    </a:ext>
                  </a:extLst>
                </a:gridCol>
              </a:tblGrid>
              <a:tr h="364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sepal length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sepal width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petal length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petal width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6145000"/>
                  </a:ext>
                </a:extLst>
              </a:tr>
              <a:tr h="307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5,1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3,5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1,4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0,2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2770050"/>
                  </a:ext>
                </a:extLst>
              </a:tr>
              <a:tr h="307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4,9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1,4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0,2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5279803"/>
                  </a:ext>
                </a:extLst>
              </a:tr>
              <a:tr h="307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4,7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3,2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1,3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0,2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05841"/>
                  </a:ext>
                </a:extLst>
              </a:tr>
              <a:tr h="307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4,6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3,1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1,5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0,2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23081782"/>
                  </a:ext>
                </a:extLst>
              </a:tr>
              <a:tr h="307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5,5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2,3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1,3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8831012"/>
                  </a:ext>
                </a:extLst>
              </a:tr>
              <a:tr h="307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7,7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3,8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6,7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2,2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778149"/>
                  </a:ext>
                </a:extLst>
              </a:tr>
              <a:tr h="307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7,7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2,6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6,9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2,3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5752070"/>
                  </a:ext>
                </a:extLst>
              </a:tr>
              <a:tr h="307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2,2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1,5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2278900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111B5-8B32-BC4A-E34A-88A1119D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9CF2D-747D-3C81-F4D6-8FCBB6E1A7D5}"/>
              </a:ext>
            </a:extLst>
          </p:cNvPr>
          <p:cNvSpPr txBox="1"/>
          <p:nvPr/>
        </p:nvSpPr>
        <p:spPr>
          <a:xfrm>
            <a:off x="709612" y="4668012"/>
            <a:ext cx="10194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Pada data di </a:t>
            </a:r>
            <a:r>
              <a:rPr lang="en-US" sz="2800" dirty="0" err="1"/>
              <a:t>atas</a:t>
            </a:r>
            <a:r>
              <a:rPr lang="en-US" sz="2800" dirty="0"/>
              <a:t>, </a:t>
            </a:r>
            <a:r>
              <a:rPr lang="en-US" sz="2800" dirty="0" err="1"/>
              <a:t>ada</a:t>
            </a:r>
            <a:r>
              <a:rPr lang="en-US" sz="2800" dirty="0"/>
              <a:t> berapa </a:t>
            </a:r>
            <a:r>
              <a:rPr lang="en-US" sz="2800" dirty="0" err="1"/>
              <a:t>jenis</a:t>
            </a:r>
            <a:r>
              <a:rPr lang="en-US" sz="2800" dirty="0"/>
              <a:t> </a:t>
            </a:r>
            <a:r>
              <a:rPr lang="en-US" sz="2800" dirty="0" err="1"/>
              <a:t>bunga</a:t>
            </a:r>
            <a:r>
              <a:rPr lang="en-US" sz="2800" dirty="0"/>
              <a:t> yang dapat </a:t>
            </a:r>
            <a:r>
              <a:rPr lang="en-US" sz="2800" dirty="0" err="1"/>
              <a:t>dibedakan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sepal dan </a:t>
            </a:r>
            <a:r>
              <a:rPr lang="en-US" sz="2800" dirty="0" err="1"/>
              <a:t>petalnya</a:t>
            </a:r>
            <a:r>
              <a:rPr lang="en-US" sz="2800" dirty="0"/>
              <a:t>?</a:t>
            </a:r>
          </a:p>
        </p:txBody>
      </p:sp>
      <p:pic>
        <p:nvPicPr>
          <p:cNvPr id="8" name="Picture 2" descr="Data Science Example - Iris dataset">
            <a:extLst>
              <a:ext uri="{FF2B5EF4-FFF2-40B4-BE49-F238E27FC236}">
                <a16:creationId xmlns:a16="http://schemas.microsoft.com/office/drawing/2014/main" id="{755DE2F6-ED83-98CA-A1B6-02CF6BC6D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r="59178" b="11767"/>
          <a:stretch/>
        </p:blipFill>
        <p:spPr bwMode="auto">
          <a:xfrm>
            <a:off x="7333369" y="1348770"/>
            <a:ext cx="3571016" cy="299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86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1148-DC46-3C8C-1F12-40C00340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- </a:t>
            </a:r>
            <a:r>
              <a:rPr lang="en-US" dirty="0" err="1"/>
              <a:t>Klasifikasi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231784-0516-80A7-92DD-75EBEBB0D5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9612" y="1399270"/>
          <a:ext cx="6551966" cy="2029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1102">
                  <a:extLst>
                    <a:ext uri="{9D8B030D-6E8A-4147-A177-3AD203B41FA5}">
                      <a16:colId xmlns:a16="http://schemas.microsoft.com/office/drawing/2014/main" val="2635197547"/>
                    </a:ext>
                  </a:extLst>
                </a:gridCol>
                <a:gridCol w="1189370">
                  <a:extLst>
                    <a:ext uri="{9D8B030D-6E8A-4147-A177-3AD203B41FA5}">
                      <a16:colId xmlns:a16="http://schemas.microsoft.com/office/drawing/2014/main" val="266707361"/>
                    </a:ext>
                  </a:extLst>
                </a:gridCol>
                <a:gridCol w="1231102">
                  <a:extLst>
                    <a:ext uri="{9D8B030D-6E8A-4147-A177-3AD203B41FA5}">
                      <a16:colId xmlns:a16="http://schemas.microsoft.com/office/drawing/2014/main" val="3138167533"/>
                    </a:ext>
                  </a:extLst>
                </a:gridCol>
                <a:gridCol w="1168503">
                  <a:extLst>
                    <a:ext uri="{9D8B030D-6E8A-4147-A177-3AD203B41FA5}">
                      <a16:colId xmlns:a16="http://schemas.microsoft.com/office/drawing/2014/main" val="3472715159"/>
                    </a:ext>
                  </a:extLst>
                </a:gridCol>
                <a:gridCol w="1731889">
                  <a:extLst>
                    <a:ext uri="{9D8B030D-6E8A-4147-A177-3AD203B41FA5}">
                      <a16:colId xmlns:a16="http://schemas.microsoft.com/office/drawing/2014/main" val="1672578428"/>
                    </a:ext>
                  </a:extLst>
                </a:gridCol>
              </a:tblGrid>
              <a:tr h="261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sepal length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sepal width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petal length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petal width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iris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6145000"/>
                  </a:ext>
                </a:extLst>
              </a:tr>
              <a:tr h="13295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5,1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3,5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1,4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Iris-</a:t>
                      </a:r>
                      <a:r>
                        <a:rPr lang="en-US" sz="1400" u="none" strike="noStrike" dirty="0" err="1">
                          <a:effectLst/>
                        </a:rPr>
                        <a:t>setosa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2770050"/>
                  </a:ext>
                </a:extLst>
              </a:tr>
              <a:tr h="13295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4,9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1,4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Iris-setosa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5279803"/>
                  </a:ext>
                </a:extLst>
              </a:tr>
              <a:tr h="13295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4,7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1,3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Iris-setosa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1105841"/>
                  </a:ext>
                </a:extLst>
              </a:tr>
              <a:tr h="13295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4,6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3,1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1,5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Iris-setosa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23081782"/>
                  </a:ext>
                </a:extLst>
              </a:tr>
              <a:tr h="13295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5,5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2,3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1,3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Iris-versicolor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8831012"/>
                  </a:ext>
                </a:extLst>
              </a:tr>
              <a:tr h="13295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7,7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3,8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6,7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2,2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Iris-virginica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778149"/>
                  </a:ext>
                </a:extLst>
              </a:tr>
              <a:tr h="13295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7,7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2,6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6,9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2,3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Iris-virginica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5752070"/>
                  </a:ext>
                </a:extLst>
              </a:tr>
              <a:tr h="13295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1,5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Iris-virginica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2278900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111B5-8B32-BC4A-E34A-88A1119D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 descr="Data Science Example - Iris dataset">
            <a:extLst>
              <a:ext uri="{FF2B5EF4-FFF2-40B4-BE49-F238E27FC236}">
                <a16:creationId xmlns:a16="http://schemas.microsoft.com/office/drawing/2014/main" id="{81301059-2AD7-ACCC-2BAB-77C7D14C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3556525"/>
            <a:ext cx="6718476" cy="251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9CF2D-747D-3C81-F4D6-8FCBB6E1A7D5}"/>
              </a:ext>
            </a:extLst>
          </p:cNvPr>
          <p:cNvSpPr txBox="1"/>
          <p:nvPr/>
        </p:nvSpPr>
        <p:spPr>
          <a:xfrm>
            <a:off x="7674272" y="1474688"/>
            <a:ext cx="30523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Apakah iris Versicolor, Sentosa, dan Virginica dapat </a:t>
            </a:r>
            <a:r>
              <a:rPr lang="en-US" sz="2800" dirty="0" err="1"/>
              <a:t>dibedakan</a:t>
            </a:r>
            <a:r>
              <a:rPr lang="en-US" sz="2800" dirty="0"/>
              <a:t> melalui sepal dan </a:t>
            </a:r>
            <a:r>
              <a:rPr lang="en-US" sz="2800" dirty="0" err="1"/>
              <a:t>petalnya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368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operasi</a:t>
            </a:r>
            <a:r>
              <a:rPr lang="en-US" sz="1600" b="1" dirty="0"/>
              <a:t> dan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lunak</a:t>
            </a:r>
            <a:endParaRPr lang="en-US" sz="1600" b="1" dirty="0"/>
          </a:p>
          <a:p>
            <a:pPr lvl="0"/>
            <a:r>
              <a:rPr lang="en-US" sz="1600" b="1" dirty="0" err="1"/>
              <a:t>Jaringan</a:t>
            </a:r>
            <a:r>
              <a:rPr lang="en-US" sz="1600" b="1" dirty="0"/>
              <a:t> dan </a:t>
            </a:r>
            <a:r>
              <a:rPr lang="en-US" sz="1600" b="1" dirty="0" err="1"/>
              <a:t>telekomunikasi</a:t>
            </a:r>
            <a:endParaRPr lang="en-US" sz="1600" b="1" dirty="0"/>
          </a:p>
          <a:p>
            <a:pPr lvl="0"/>
            <a:r>
              <a:rPr lang="en-US" sz="1600" b="1" dirty="0"/>
              <a:t>Basis data</a:t>
            </a:r>
          </a:p>
          <a:p>
            <a:pPr lvl="0"/>
            <a:r>
              <a:rPr lang="en-US" sz="1600" b="1" i="1" dirty="0"/>
              <a:t>Spreadsheet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menyusun</a:t>
            </a:r>
            <a:r>
              <a:rPr lang="en-US" sz="1600" b="1" dirty="0"/>
              <a:t> </a:t>
            </a:r>
            <a:r>
              <a:rPr lang="en-US" sz="1600" b="1" dirty="0" err="1"/>
              <a:t>laporan</a:t>
            </a:r>
            <a:r>
              <a:rPr lang="en-US" sz="1600" b="1" dirty="0"/>
              <a:t> </a:t>
            </a:r>
            <a:r>
              <a:rPr lang="en-US" sz="1600" b="1" dirty="0" err="1"/>
              <a:t>keuangan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endParaRPr lang="en-US" sz="1600" b="1" dirty="0"/>
          </a:p>
          <a:p>
            <a:pPr lvl="0"/>
            <a:r>
              <a:rPr lang="en-US" sz="1600" b="1" dirty="0" err="1"/>
              <a:t>Visualisasi</a:t>
            </a:r>
            <a:r>
              <a:rPr lang="en-US" sz="1600" b="1" dirty="0"/>
              <a:t> data</a:t>
            </a:r>
          </a:p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Big Data, Data Mining, Machine Learning dan AI (Artificial </a:t>
            </a:r>
            <a:r>
              <a:rPr lang="en-US" sz="1600" b="1" dirty="0" err="1"/>
              <a:t>Intelegent</a:t>
            </a:r>
            <a:r>
              <a:rPr lang="en-US" sz="1600" b="1" dirty="0"/>
              <a:t>)</a:t>
            </a:r>
          </a:p>
          <a:p>
            <a:pPr lvl="0"/>
            <a:r>
              <a:rPr lang="en-US" sz="1600" b="1" dirty="0"/>
              <a:t>Data mining </a:t>
            </a:r>
            <a:r>
              <a:rPr lang="en-US" sz="1600" b="1" dirty="0" err="1"/>
              <a:t>sederhana</a:t>
            </a:r>
            <a:endParaRPr lang="en-US" sz="1600" b="1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6DB7-204B-5E61-8C4A-C23A3B38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3764"/>
          </a:xfrm>
        </p:spPr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18A33-E553-1572-F76B-F7DF6730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6C402-B858-4C82-D820-3F4ED8810092}"/>
              </a:ext>
            </a:extLst>
          </p:cNvPr>
          <p:cNvSpPr txBox="1"/>
          <p:nvPr/>
        </p:nvSpPr>
        <p:spPr>
          <a:xfrm>
            <a:off x="838200" y="3159561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Seluruh </a:t>
            </a:r>
            <a:r>
              <a:rPr lang="en-US" i="1" dirty="0" err="1"/>
              <a:t>nilai</a:t>
            </a:r>
            <a:r>
              <a:rPr lang="en-US" i="1" dirty="0"/>
              <a:t> di </a:t>
            </a:r>
            <a:r>
              <a:rPr lang="en-US" i="1" dirty="0" err="1"/>
              <a:t>atas</a:t>
            </a:r>
            <a:r>
              <a:rPr lang="en-US" i="1" dirty="0"/>
              <a:t> sudah </a:t>
            </a:r>
            <a:r>
              <a:rPr lang="en-US" i="1" dirty="0" err="1"/>
              <a:t>dinormalisasi</a:t>
            </a:r>
            <a:r>
              <a:rPr lang="en-US" i="1" dirty="0"/>
              <a:t> sehingga nilainya di </a:t>
            </a:r>
            <a:r>
              <a:rPr lang="en-US" i="1" dirty="0" err="1"/>
              <a:t>bawah</a:t>
            </a:r>
            <a:r>
              <a:rPr lang="en-US" i="1" dirty="0"/>
              <a:t> 1</a:t>
            </a:r>
          </a:p>
          <a:p>
            <a:r>
              <a:rPr lang="en-US" b="1" dirty="0"/>
              <a:t>Age</a:t>
            </a:r>
            <a:r>
              <a:rPr lang="en-US" dirty="0"/>
              <a:t>: </a:t>
            </a:r>
            <a:r>
              <a:rPr lang="en-US" dirty="0" err="1"/>
              <a:t>usia</a:t>
            </a:r>
            <a:endParaRPr lang="en-US" dirty="0"/>
          </a:p>
          <a:p>
            <a:r>
              <a:rPr lang="en-US" b="1" dirty="0"/>
              <a:t>Sex</a:t>
            </a:r>
            <a:r>
              <a:rPr lang="en-US" dirty="0"/>
              <a:t> : 0.050680 (</a:t>
            </a:r>
            <a:r>
              <a:rPr lang="en-US" dirty="0" err="1"/>
              <a:t>pria</a:t>
            </a:r>
            <a:r>
              <a:rPr lang="en-US" dirty="0"/>
              <a:t>) dan -0.044642 (Wanita)</a:t>
            </a:r>
          </a:p>
          <a:p>
            <a:r>
              <a:rPr lang="en-US" b="1" dirty="0" err="1"/>
              <a:t>Bmi</a:t>
            </a:r>
            <a:r>
              <a:rPr lang="en-US" dirty="0"/>
              <a:t> : body mass index</a:t>
            </a:r>
          </a:p>
          <a:p>
            <a:r>
              <a:rPr lang="en-US" b="1" dirty="0"/>
              <a:t>Bp</a:t>
            </a:r>
            <a:r>
              <a:rPr lang="en-US" dirty="0"/>
              <a:t> : blood pressure</a:t>
            </a:r>
          </a:p>
          <a:p>
            <a:r>
              <a:rPr lang="en-US" b="1" dirty="0"/>
              <a:t>S1</a:t>
            </a:r>
            <a:r>
              <a:rPr lang="en-US" dirty="0"/>
              <a:t> </a:t>
            </a:r>
            <a:r>
              <a:rPr lang="en-US" b="1" dirty="0"/>
              <a:t>– s6 </a:t>
            </a:r>
            <a:r>
              <a:rPr lang="en-US" dirty="0"/>
              <a:t>: </a:t>
            </a:r>
            <a:r>
              <a:rPr lang="en-US" dirty="0" err="1"/>
              <a:t>perhitungan</a:t>
            </a:r>
            <a:r>
              <a:rPr lang="en-US" dirty="0"/>
              <a:t> serum </a:t>
            </a:r>
            <a:r>
              <a:rPr lang="en-US" dirty="0" err="1"/>
              <a:t>tertentu</a:t>
            </a:r>
            <a:r>
              <a:rPr lang="en-US" dirty="0"/>
              <a:t> pada </a:t>
            </a:r>
            <a:r>
              <a:rPr lang="en-US" dirty="0" err="1"/>
              <a:t>darah</a:t>
            </a:r>
            <a:endParaRPr lang="en-US" dirty="0"/>
          </a:p>
          <a:p>
            <a:pPr marL="892175" indent="-892175"/>
            <a:r>
              <a:rPr lang="en-US" b="1" dirty="0"/>
              <a:t>target</a:t>
            </a:r>
            <a:r>
              <a:rPr lang="en-US" dirty="0"/>
              <a:t> :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kuantitatif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progresi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diabetes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. Nilai-</a:t>
            </a:r>
            <a:r>
              <a:rPr lang="en-US" dirty="0" err="1"/>
              <a:t>nilai</a:t>
            </a:r>
            <a:r>
              <a:rPr lang="en-US" dirty="0"/>
              <a:t> yang lebih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target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progresi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yang lebih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yang lebih </a:t>
            </a:r>
            <a:r>
              <a:rPr lang="en-US" dirty="0" err="1"/>
              <a:t>rendah</a:t>
            </a:r>
            <a:r>
              <a:rPr lang="en-US" dirty="0"/>
              <a:t> mungkin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progresi</a:t>
            </a:r>
            <a:r>
              <a:rPr lang="en-US" dirty="0"/>
              <a:t> yang lebih </a:t>
            </a:r>
            <a:r>
              <a:rPr lang="en-US" dirty="0" err="1"/>
              <a:t>sedikit</a:t>
            </a:r>
            <a:r>
              <a:rPr lang="en-US" dirty="0"/>
              <a:t> atau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pasien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B5881-C5A2-E0AD-38E6-33897E61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8890"/>
            <a:ext cx="9739489" cy="1776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7F9A8D-A15F-A1A0-C712-A154F1A0D51E}"/>
              </a:ext>
            </a:extLst>
          </p:cNvPr>
          <p:cNvSpPr txBox="1"/>
          <p:nvPr/>
        </p:nvSpPr>
        <p:spPr>
          <a:xfrm>
            <a:off x="9571566" y="3113394"/>
            <a:ext cx="2012245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Apakah target dapat </a:t>
            </a:r>
            <a:r>
              <a:rPr lang="en-US" b="1" dirty="0" err="1">
                <a:solidFill>
                  <a:schemeClr val="bg1"/>
                </a:solidFill>
              </a:rPr>
              <a:t>diprediksi</a:t>
            </a:r>
            <a:r>
              <a:rPr lang="en-US" b="1" dirty="0">
                <a:solidFill>
                  <a:schemeClr val="bg1"/>
                </a:solidFill>
              </a:rPr>
              <a:t> menggunakan </a:t>
            </a:r>
            <a:r>
              <a:rPr lang="en-US" b="1" dirty="0" err="1">
                <a:solidFill>
                  <a:schemeClr val="bg1"/>
                </a:solidFill>
              </a:rPr>
              <a:t>fitur-fitur</a:t>
            </a:r>
            <a:r>
              <a:rPr lang="en-US" b="1" dirty="0">
                <a:solidFill>
                  <a:schemeClr val="bg1"/>
                </a:solidFill>
              </a:rPr>
              <a:t> yang </a:t>
            </a:r>
            <a:r>
              <a:rPr lang="en-US" b="1" dirty="0" err="1">
                <a:solidFill>
                  <a:schemeClr val="bg1"/>
                </a:solidFill>
              </a:rPr>
              <a:t>ada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027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Artificial Intelligence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</a:t>
            </a:r>
            <a:r>
              <a:rPr lang="en-US" dirty="0"/>
              <a:t> Data Mining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4536-EE5F-0F4D-AA1A-74C7FE0B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C7596-1E43-3926-EE56-171E97FB7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Data, </a:t>
            </a:r>
            <a:r>
              <a:rPr lang="en-US" dirty="0" err="1"/>
              <a:t>Analitik</a:t>
            </a:r>
            <a:r>
              <a:rPr lang="en-US" dirty="0"/>
              <a:t>,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3417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2FDBF-F266-42C5-B16D-7445CA38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Graphic 4" descr="Sound Medium with solid fill">
            <a:extLst>
              <a:ext uri="{FF2B5EF4-FFF2-40B4-BE49-F238E27FC236}">
                <a16:creationId xmlns:a16="http://schemas.microsoft.com/office/drawing/2014/main" id="{39422947-41B5-E86B-F917-FE50AE251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5975" y="3399551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3D59DC0F-0A05-32F6-FAF5-21C084FF5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5820" y="2544206"/>
            <a:ext cx="914400" cy="914400"/>
          </a:xfrm>
          <a:prstGeom prst="rect">
            <a:avLst/>
          </a:prstGeom>
        </p:spPr>
      </p:pic>
      <p:pic>
        <p:nvPicPr>
          <p:cNvPr id="7" name="Graphic 6" descr="Image with solid fill">
            <a:extLst>
              <a:ext uri="{FF2B5EF4-FFF2-40B4-BE49-F238E27FC236}">
                <a16:creationId xmlns:a16="http://schemas.microsoft.com/office/drawing/2014/main" id="{6C725281-74D7-0B87-3ACB-1A95EBF28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0220" y="3236985"/>
            <a:ext cx="914400" cy="914400"/>
          </a:xfrm>
          <a:prstGeom prst="rect">
            <a:avLst/>
          </a:prstGeom>
        </p:spPr>
      </p:pic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3C212AE9-F2DB-1991-8EF4-935ED2570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7182" y="1650319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C859CBA2-46F5-F841-BFAA-665FB5689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6833" y="210751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E96974-A911-8DDE-9AC1-589B9B2C166D}"/>
              </a:ext>
            </a:extLst>
          </p:cNvPr>
          <p:cNvSpPr txBox="1"/>
          <p:nvPr/>
        </p:nvSpPr>
        <p:spPr>
          <a:xfrm>
            <a:off x="2195820" y="719154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</a:t>
            </a:r>
          </a:p>
        </p:txBody>
      </p:sp>
      <p:pic>
        <p:nvPicPr>
          <p:cNvPr id="2" name="Graphic 1" descr="Sound Medium with solid fill">
            <a:extLst>
              <a:ext uri="{FF2B5EF4-FFF2-40B4-BE49-F238E27FC236}">
                <a16:creationId xmlns:a16="http://schemas.microsoft.com/office/drawing/2014/main" id="{0235F2D3-8811-57E3-F476-9028574E3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8158" y="3379038"/>
            <a:ext cx="914400" cy="914400"/>
          </a:xfrm>
          <a:prstGeom prst="rect">
            <a:avLst/>
          </a:prstGeom>
        </p:spPr>
      </p:pic>
      <p:pic>
        <p:nvPicPr>
          <p:cNvPr id="3" name="Graphic 2" descr="Document with solid fill">
            <a:extLst>
              <a:ext uri="{FF2B5EF4-FFF2-40B4-BE49-F238E27FC236}">
                <a16:creationId xmlns:a16="http://schemas.microsoft.com/office/drawing/2014/main" id="{A6831500-4DEF-5081-F819-F66E48FE0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8003" y="2523693"/>
            <a:ext cx="914400" cy="914400"/>
          </a:xfrm>
          <a:prstGeom prst="rect">
            <a:avLst/>
          </a:prstGeom>
        </p:spPr>
      </p:pic>
      <p:pic>
        <p:nvPicPr>
          <p:cNvPr id="14" name="Graphic 13" descr="Image with solid fill">
            <a:extLst>
              <a:ext uri="{FF2B5EF4-FFF2-40B4-BE49-F238E27FC236}">
                <a16:creationId xmlns:a16="http://schemas.microsoft.com/office/drawing/2014/main" id="{AFA3A948-1B99-7B71-9C16-989F5F628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2403" y="321647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F762E6FE-C2C2-DBCF-FA37-BB6104034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9365" y="1629806"/>
            <a:ext cx="914400" cy="914400"/>
          </a:xfrm>
          <a:prstGeom prst="rect">
            <a:avLst/>
          </a:prstGeom>
        </p:spPr>
      </p:pic>
      <p:pic>
        <p:nvPicPr>
          <p:cNvPr id="16" name="Graphic 15" descr="Table with solid fill">
            <a:extLst>
              <a:ext uri="{FF2B5EF4-FFF2-40B4-BE49-F238E27FC236}">
                <a16:creationId xmlns:a16="http://schemas.microsoft.com/office/drawing/2014/main" id="{9BA71277-D8CD-E5F1-E5BD-6F076367D7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9016" y="2087006"/>
            <a:ext cx="914400" cy="914400"/>
          </a:xfrm>
          <a:prstGeom prst="rect">
            <a:avLst/>
          </a:prstGeom>
        </p:spPr>
      </p:pic>
      <p:pic>
        <p:nvPicPr>
          <p:cNvPr id="17" name="Graphic 16" descr="Sound Medium with solid fill">
            <a:extLst>
              <a:ext uri="{FF2B5EF4-FFF2-40B4-BE49-F238E27FC236}">
                <a16:creationId xmlns:a16="http://schemas.microsoft.com/office/drawing/2014/main" id="{75DA7AD2-479C-D550-C333-6E73F09E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0762" y="3216472"/>
            <a:ext cx="914400" cy="914400"/>
          </a:xfrm>
          <a:prstGeom prst="rect">
            <a:avLst/>
          </a:prstGeom>
        </p:spPr>
      </p:pic>
      <p:pic>
        <p:nvPicPr>
          <p:cNvPr id="18" name="Graphic 17" descr="Document with solid fill">
            <a:extLst>
              <a:ext uri="{FF2B5EF4-FFF2-40B4-BE49-F238E27FC236}">
                <a16:creationId xmlns:a16="http://schemas.microsoft.com/office/drawing/2014/main" id="{8ADE655E-3643-CD79-9407-0B7B49441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607" y="2361127"/>
            <a:ext cx="914400" cy="914400"/>
          </a:xfrm>
          <a:prstGeom prst="rect">
            <a:avLst/>
          </a:prstGeom>
        </p:spPr>
      </p:pic>
      <p:pic>
        <p:nvPicPr>
          <p:cNvPr id="19" name="Graphic 18" descr="Image with solid fill">
            <a:extLst>
              <a:ext uri="{FF2B5EF4-FFF2-40B4-BE49-F238E27FC236}">
                <a16:creationId xmlns:a16="http://schemas.microsoft.com/office/drawing/2014/main" id="{C21243E5-ED6E-0E66-10E7-5FDA074AC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5007" y="3053906"/>
            <a:ext cx="914400" cy="914400"/>
          </a:xfrm>
          <a:prstGeom prst="rect">
            <a:avLst/>
          </a:prstGeom>
        </p:spPr>
      </p:pic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B67C2A2-BA9D-2258-F616-55863D2FC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1969" y="1467240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79803A45-C3F4-D992-FDD8-49737F8D5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1620" y="1924440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0883D4E8-2717-702F-6ABA-F7F2295318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6761" y="1597240"/>
            <a:ext cx="914400" cy="914400"/>
          </a:xfrm>
          <a:prstGeom prst="rect">
            <a:avLst/>
          </a:prstGeom>
        </p:spPr>
      </p:pic>
      <p:pic>
        <p:nvPicPr>
          <p:cNvPr id="23" name="Graphic 22" descr="Sound Medium with solid fill">
            <a:extLst>
              <a:ext uri="{FF2B5EF4-FFF2-40B4-BE49-F238E27FC236}">
                <a16:creationId xmlns:a16="http://schemas.microsoft.com/office/drawing/2014/main" id="{657F89F3-4987-3C76-537F-4275A3013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8158" y="3183906"/>
            <a:ext cx="914400" cy="914400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E577B110-E6C8-4147-B3D6-A7A86A7C2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8003" y="2328561"/>
            <a:ext cx="914400" cy="914400"/>
          </a:xfrm>
          <a:prstGeom prst="rect">
            <a:avLst/>
          </a:prstGeom>
        </p:spPr>
      </p:pic>
      <p:pic>
        <p:nvPicPr>
          <p:cNvPr id="25" name="Graphic 24" descr="Image with solid fill">
            <a:extLst>
              <a:ext uri="{FF2B5EF4-FFF2-40B4-BE49-F238E27FC236}">
                <a16:creationId xmlns:a16="http://schemas.microsoft.com/office/drawing/2014/main" id="{FDB63879-0EF8-5F06-3F18-2D031B227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2403" y="3021340"/>
            <a:ext cx="914400" cy="914400"/>
          </a:xfrm>
          <a:prstGeom prst="rect">
            <a:avLst/>
          </a:prstGeom>
        </p:spPr>
      </p:pic>
      <p:pic>
        <p:nvPicPr>
          <p:cNvPr id="26" name="Graphic 25" descr="Table with solid fill">
            <a:extLst>
              <a:ext uri="{FF2B5EF4-FFF2-40B4-BE49-F238E27FC236}">
                <a16:creationId xmlns:a16="http://schemas.microsoft.com/office/drawing/2014/main" id="{BBC22771-EDD0-FE89-AB0C-E53439F29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9365" y="1434674"/>
            <a:ext cx="914400" cy="914400"/>
          </a:xfrm>
          <a:prstGeom prst="rect">
            <a:avLst/>
          </a:prstGeom>
        </p:spPr>
      </p:pic>
      <p:pic>
        <p:nvPicPr>
          <p:cNvPr id="27" name="Graphic 26" descr="Table with solid fill">
            <a:extLst>
              <a:ext uri="{FF2B5EF4-FFF2-40B4-BE49-F238E27FC236}">
                <a16:creationId xmlns:a16="http://schemas.microsoft.com/office/drawing/2014/main" id="{D97241A1-556E-E1EE-A825-70351262C6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9016" y="1891874"/>
            <a:ext cx="914400" cy="914400"/>
          </a:xfrm>
          <a:prstGeom prst="rect">
            <a:avLst/>
          </a:prstGeom>
        </p:spPr>
      </p:pic>
      <p:pic>
        <p:nvPicPr>
          <p:cNvPr id="28" name="Graphic 27" descr="Table with solid fill">
            <a:extLst>
              <a:ext uri="{FF2B5EF4-FFF2-40B4-BE49-F238E27FC236}">
                <a16:creationId xmlns:a16="http://schemas.microsoft.com/office/drawing/2014/main" id="{30548CA8-56D6-A926-ABE5-AD78334F9E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7021" y="2832331"/>
            <a:ext cx="914400" cy="914400"/>
          </a:xfrm>
          <a:prstGeom prst="rect">
            <a:avLst/>
          </a:prstGeom>
        </p:spPr>
      </p:pic>
      <p:pic>
        <p:nvPicPr>
          <p:cNvPr id="29" name="Graphic 28" descr="Sound Medium with solid fill">
            <a:extLst>
              <a:ext uri="{FF2B5EF4-FFF2-40B4-BE49-F238E27FC236}">
                <a16:creationId xmlns:a16="http://schemas.microsoft.com/office/drawing/2014/main" id="{A41B030D-0FEA-7E21-48A3-EDBD768ED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8418" y="4418997"/>
            <a:ext cx="914400" cy="914400"/>
          </a:xfrm>
          <a:prstGeom prst="rect">
            <a:avLst/>
          </a:prstGeom>
        </p:spPr>
      </p:pic>
      <p:pic>
        <p:nvPicPr>
          <p:cNvPr id="30" name="Graphic 29" descr="Document with solid fill">
            <a:extLst>
              <a:ext uri="{FF2B5EF4-FFF2-40B4-BE49-F238E27FC236}">
                <a16:creationId xmlns:a16="http://schemas.microsoft.com/office/drawing/2014/main" id="{21DAC743-F0E1-2120-DEB4-53FF6A20F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8263" y="3563652"/>
            <a:ext cx="914400" cy="914400"/>
          </a:xfrm>
          <a:prstGeom prst="rect">
            <a:avLst/>
          </a:prstGeom>
        </p:spPr>
      </p:pic>
      <p:pic>
        <p:nvPicPr>
          <p:cNvPr id="31" name="Graphic 30" descr="Image with solid fill">
            <a:extLst>
              <a:ext uri="{FF2B5EF4-FFF2-40B4-BE49-F238E27FC236}">
                <a16:creationId xmlns:a16="http://schemas.microsoft.com/office/drawing/2014/main" id="{C92A3212-B8BF-DA92-F4AB-7D4AA41FE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2663" y="4256431"/>
            <a:ext cx="914400" cy="914400"/>
          </a:xfrm>
          <a:prstGeom prst="rect">
            <a:avLst/>
          </a:prstGeom>
        </p:spPr>
      </p:pic>
      <p:pic>
        <p:nvPicPr>
          <p:cNvPr id="32" name="Graphic 31" descr="Table with solid fill">
            <a:extLst>
              <a:ext uri="{FF2B5EF4-FFF2-40B4-BE49-F238E27FC236}">
                <a16:creationId xmlns:a16="http://schemas.microsoft.com/office/drawing/2014/main" id="{FC0DE70D-DC42-FD03-2715-4B20F643F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9625" y="2669765"/>
            <a:ext cx="914400" cy="914400"/>
          </a:xfrm>
          <a:prstGeom prst="rect">
            <a:avLst/>
          </a:prstGeom>
        </p:spPr>
      </p:pic>
      <p:pic>
        <p:nvPicPr>
          <p:cNvPr id="33" name="Graphic 32" descr="Table with solid fill">
            <a:extLst>
              <a:ext uri="{FF2B5EF4-FFF2-40B4-BE49-F238E27FC236}">
                <a16:creationId xmlns:a16="http://schemas.microsoft.com/office/drawing/2014/main" id="{C48600ED-88AD-67CE-1759-DF20F68C6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9276" y="3126965"/>
            <a:ext cx="914400" cy="914400"/>
          </a:xfrm>
          <a:prstGeom prst="rect">
            <a:avLst/>
          </a:prstGeom>
        </p:spPr>
      </p:pic>
      <p:pic>
        <p:nvPicPr>
          <p:cNvPr id="34" name="Graphic 33" descr="Table with solid fill">
            <a:extLst>
              <a:ext uri="{FF2B5EF4-FFF2-40B4-BE49-F238E27FC236}">
                <a16:creationId xmlns:a16="http://schemas.microsoft.com/office/drawing/2014/main" id="{E3249CDF-DB8D-EDC6-7CC9-497E94B4E6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5421" y="3368520"/>
            <a:ext cx="914400" cy="914400"/>
          </a:xfrm>
          <a:prstGeom prst="rect">
            <a:avLst/>
          </a:prstGeom>
        </p:spPr>
      </p:pic>
      <p:pic>
        <p:nvPicPr>
          <p:cNvPr id="35" name="Graphic 34" descr="Sound Medium with solid fill">
            <a:extLst>
              <a:ext uri="{FF2B5EF4-FFF2-40B4-BE49-F238E27FC236}">
                <a16:creationId xmlns:a16="http://schemas.microsoft.com/office/drawing/2014/main" id="{C4B06872-1F66-E9C3-6FB2-397EB1EFD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7867" y="3972876"/>
            <a:ext cx="914400" cy="914400"/>
          </a:xfrm>
          <a:prstGeom prst="rect">
            <a:avLst/>
          </a:prstGeom>
        </p:spPr>
      </p:pic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6F9167CD-9FB9-2A45-01E1-0F54CCAB8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6663" y="4099841"/>
            <a:ext cx="914400" cy="914400"/>
          </a:xfrm>
          <a:prstGeom prst="rect">
            <a:avLst/>
          </a:prstGeom>
        </p:spPr>
      </p:pic>
      <p:pic>
        <p:nvPicPr>
          <p:cNvPr id="37" name="Graphic 36" descr="Image with solid fill">
            <a:extLst>
              <a:ext uri="{FF2B5EF4-FFF2-40B4-BE49-F238E27FC236}">
                <a16:creationId xmlns:a16="http://schemas.microsoft.com/office/drawing/2014/main" id="{42F880A4-507E-DFAC-F23E-2071B07BE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1063" y="4792620"/>
            <a:ext cx="914400" cy="914400"/>
          </a:xfrm>
          <a:prstGeom prst="rect">
            <a:avLst/>
          </a:prstGeom>
        </p:spPr>
      </p:pic>
      <p:pic>
        <p:nvPicPr>
          <p:cNvPr id="38" name="Graphic 37" descr="Table with solid fill">
            <a:extLst>
              <a:ext uri="{FF2B5EF4-FFF2-40B4-BE49-F238E27FC236}">
                <a16:creationId xmlns:a16="http://schemas.microsoft.com/office/drawing/2014/main" id="{7D402B9C-4E86-AC29-624F-92627C8E2E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8025" y="3205954"/>
            <a:ext cx="914400" cy="914400"/>
          </a:xfrm>
          <a:prstGeom prst="rect">
            <a:avLst/>
          </a:prstGeom>
        </p:spPr>
      </p:pic>
      <p:pic>
        <p:nvPicPr>
          <p:cNvPr id="39" name="Graphic 38" descr="Table with solid fill">
            <a:extLst>
              <a:ext uri="{FF2B5EF4-FFF2-40B4-BE49-F238E27FC236}">
                <a16:creationId xmlns:a16="http://schemas.microsoft.com/office/drawing/2014/main" id="{06051B9F-B825-7466-E8B1-BD54A87F2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37676" y="3663154"/>
            <a:ext cx="914400" cy="914400"/>
          </a:xfrm>
          <a:prstGeom prst="rect">
            <a:avLst/>
          </a:prstGeom>
        </p:spPr>
      </p:pic>
      <p:pic>
        <p:nvPicPr>
          <p:cNvPr id="40" name="Graphic 39" descr="Sound Medium with solid fill">
            <a:extLst>
              <a:ext uri="{FF2B5EF4-FFF2-40B4-BE49-F238E27FC236}">
                <a16:creationId xmlns:a16="http://schemas.microsoft.com/office/drawing/2014/main" id="{69EC1149-D469-E1F8-45F1-3F2105BF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0082" y="2844118"/>
            <a:ext cx="914400" cy="914400"/>
          </a:xfrm>
          <a:prstGeom prst="rect">
            <a:avLst/>
          </a:prstGeom>
        </p:spPr>
      </p:pic>
      <p:pic>
        <p:nvPicPr>
          <p:cNvPr id="41" name="Graphic 40" descr="Table with solid fill">
            <a:extLst>
              <a:ext uri="{FF2B5EF4-FFF2-40B4-BE49-F238E27FC236}">
                <a16:creationId xmlns:a16="http://schemas.microsoft.com/office/drawing/2014/main" id="{C573998A-1C08-0C33-59A5-3EE216540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07345" y="2833600"/>
            <a:ext cx="914400" cy="914400"/>
          </a:xfrm>
          <a:prstGeom prst="rect">
            <a:avLst/>
          </a:prstGeom>
        </p:spPr>
      </p:pic>
      <p:pic>
        <p:nvPicPr>
          <p:cNvPr id="42" name="Graphic 41" descr="Sound Medium with solid fill">
            <a:extLst>
              <a:ext uri="{FF2B5EF4-FFF2-40B4-BE49-F238E27FC236}">
                <a16:creationId xmlns:a16="http://schemas.microsoft.com/office/drawing/2014/main" id="{AFB401B4-DDA5-0292-04ED-28FA100A7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8742" y="4420266"/>
            <a:ext cx="914400" cy="914400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4B6B4EF9-88E4-DEFA-63FE-12DD0C786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8587" y="3564921"/>
            <a:ext cx="914400" cy="914400"/>
          </a:xfrm>
          <a:prstGeom prst="rect">
            <a:avLst/>
          </a:prstGeom>
        </p:spPr>
      </p:pic>
      <p:pic>
        <p:nvPicPr>
          <p:cNvPr id="44" name="Graphic 43" descr="Image with solid fill">
            <a:extLst>
              <a:ext uri="{FF2B5EF4-FFF2-40B4-BE49-F238E27FC236}">
                <a16:creationId xmlns:a16="http://schemas.microsoft.com/office/drawing/2014/main" id="{1F62854F-E85B-2326-31E8-883C956E6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7321" y="4008670"/>
            <a:ext cx="914400" cy="914400"/>
          </a:xfrm>
          <a:prstGeom prst="rect">
            <a:avLst/>
          </a:prstGeom>
        </p:spPr>
      </p:pic>
      <p:pic>
        <p:nvPicPr>
          <p:cNvPr id="45" name="Graphic 44" descr="Table with solid fill">
            <a:extLst>
              <a:ext uri="{FF2B5EF4-FFF2-40B4-BE49-F238E27FC236}">
                <a16:creationId xmlns:a16="http://schemas.microsoft.com/office/drawing/2014/main" id="{7A0FE55A-EB92-79DD-4C4F-A4FC87165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9949" y="2671034"/>
            <a:ext cx="914400" cy="914400"/>
          </a:xfrm>
          <a:prstGeom prst="rect">
            <a:avLst/>
          </a:prstGeom>
        </p:spPr>
      </p:pic>
      <p:pic>
        <p:nvPicPr>
          <p:cNvPr id="46" name="Graphic 45" descr="Table with solid fill">
            <a:extLst>
              <a:ext uri="{FF2B5EF4-FFF2-40B4-BE49-F238E27FC236}">
                <a16:creationId xmlns:a16="http://schemas.microsoft.com/office/drawing/2014/main" id="{A3DFDA3E-850C-E5B8-ACC6-D4760834A6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9600" y="3128234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34012E-3D13-CA5B-C238-FB890197EE38}"/>
              </a:ext>
            </a:extLst>
          </p:cNvPr>
          <p:cNvSpPr txBox="1"/>
          <p:nvPr/>
        </p:nvSpPr>
        <p:spPr>
          <a:xfrm>
            <a:off x="7691117" y="719154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Big Data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B1DAF896-CDA3-899D-6D5B-9A78D969F960}"/>
              </a:ext>
            </a:extLst>
          </p:cNvPr>
          <p:cNvSpPr/>
          <p:nvPr/>
        </p:nvSpPr>
        <p:spPr>
          <a:xfrm>
            <a:off x="4497245" y="2349074"/>
            <a:ext cx="2077554" cy="1214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US" dirty="0"/>
          </a:p>
        </p:txBody>
      </p:sp>
      <p:sp>
        <p:nvSpPr>
          <p:cNvPr id="49" name="Thought Bubble: Cloud 48">
            <a:extLst>
              <a:ext uri="{FF2B5EF4-FFF2-40B4-BE49-F238E27FC236}">
                <a16:creationId xmlns:a16="http://schemas.microsoft.com/office/drawing/2014/main" id="{DBE5F411-264B-7724-62E8-5C4A2A9AE69E}"/>
              </a:ext>
            </a:extLst>
          </p:cNvPr>
          <p:cNvSpPr/>
          <p:nvPr/>
        </p:nvSpPr>
        <p:spPr>
          <a:xfrm>
            <a:off x="2451582" y="4577554"/>
            <a:ext cx="2879175" cy="1506887"/>
          </a:xfrm>
          <a:prstGeom prst="cloudCallout">
            <a:avLst>
              <a:gd name="adj1" fmla="val 45488"/>
              <a:gd name="adj2" fmla="val -1152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08527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2FDBF-F266-42C5-B16D-7445CA38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Graphic 4" descr="Sound Medium with solid fill">
            <a:extLst>
              <a:ext uri="{FF2B5EF4-FFF2-40B4-BE49-F238E27FC236}">
                <a16:creationId xmlns:a16="http://schemas.microsoft.com/office/drawing/2014/main" id="{39422947-41B5-E86B-F917-FE50AE251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655" y="3202727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3D59DC0F-0A05-32F6-FAF5-21C084FF5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688" y="2705631"/>
            <a:ext cx="687365" cy="687365"/>
          </a:xfrm>
          <a:prstGeom prst="rect">
            <a:avLst/>
          </a:prstGeom>
        </p:spPr>
      </p:pic>
      <p:pic>
        <p:nvPicPr>
          <p:cNvPr id="7" name="Graphic 6" descr="Image with solid fill">
            <a:extLst>
              <a:ext uri="{FF2B5EF4-FFF2-40B4-BE49-F238E27FC236}">
                <a16:creationId xmlns:a16="http://schemas.microsoft.com/office/drawing/2014/main" id="{6C725281-74D7-0B87-3ACB-1A95EBF28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8558" y="2740874"/>
            <a:ext cx="914400" cy="914400"/>
          </a:xfrm>
          <a:prstGeom prst="rect">
            <a:avLst/>
          </a:prstGeom>
        </p:spPr>
      </p:pic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3C212AE9-F2DB-1991-8EF4-935ED2570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446" y="1826474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C859CBA2-46F5-F841-BFAA-665FB5689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5445" y="175838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E96974-A911-8DDE-9AC1-589B9B2C166D}"/>
              </a:ext>
            </a:extLst>
          </p:cNvPr>
          <p:cNvSpPr txBox="1"/>
          <p:nvPr/>
        </p:nvSpPr>
        <p:spPr>
          <a:xfrm>
            <a:off x="1651072" y="719154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C9A7D2-4450-C506-B87A-8A1120C3879C}"/>
              </a:ext>
            </a:extLst>
          </p:cNvPr>
          <p:cNvSpPr/>
          <p:nvPr/>
        </p:nvSpPr>
        <p:spPr>
          <a:xfrm>
            <a:off x="3612299" y="2315817"/>
            <a:ext cx="2723744" cy="1050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Analitik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0B8EDDD-0576-79F0-2DF5-2C14A3F6C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52427"/>
              </p:ext>
            </p:extLst>
          </p:nvPr>
        </p:nvGraphicFramePr>
        <p:xfrm>
          <a:off x="6638497" y="2240280"/>
          <a:ext cx="197003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0038">
                  <a:extLst>
                    <a:ext uri="{9D8B030D-6E8A-4147-A177-3AD203B41FA5}">
                      <a16:colId xmlns:a16="http://schemas.microsoft.com/office/drawing/2014/main" val="980586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Informasi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8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Pengetahuan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2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Insight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870064"/>
                  </a:ext>
                </a:extLst>
              </a:tr>
            </a:tbl>
          </a:graphicData>
        </a:graphic>
      </p:graphicFrame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95559460-76EA-4790-F69E-05247EDBBB8E}"/>
              </a:ext>
            </a:extLst>
          </p:cNvPr>
          <p:cNvSpPr/>
          <p:nvPr/>
        </p:nvSpPr>
        <p:spPr>
          <a:xfrm>
            <a:off x="2779671" y="4313794"/>
            <a:ext cx="3858826" cy="1731948"/>
          </a:xfrm>
          <a:prstGeom prst="cloudCallout">
            <a:avLst>
              <a:gd name="adj1" fmla="val -1653"/>
              <a:gd name="adj2" fmla="val -1096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Deskriptif</a:t>
            </a:r>
            <a:r>
              <a:rPr lang="en-US" dirty="0"/>
              <a:t>, </a:t>
            </a:r>
            <a:r>
              <a:rPr lang="en-US" dirty="0" err="1"/>
              <a:t>Prediktif</a:t>
            </a:r>
            <a:r>
              <a:rPr lang="en-US" dirty="0"/>
              <a:t>, </a:t>
            </a:r>
            <a:r>
              <a:rPr lang="en-US" dirty="0" err="1"/>
              <a:t>Preskriptif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3DA519F-E53B-6E5B-AA3A-EE755E5E8F05}"/>
              </a:ext>
            </a:extLst>
          </p:cNvPr>
          <p:cNvSpPr/>
          <p:nvPr/>
        </p:nvSpPr>
        <p:spPr>
          <a:xfrm>
            <a:off x="8767958" y="2315817"/>
            <a:ext cx="2723744" cy="1050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Keputusan</a:t>
            </a:r>
          </a:p>
        </p:txBody>
      </p:sp>
    </p:spTree>
    <p:extLst>
      <p:ext uri="{BB962C8B-B14F-4D97-AF65-F5344CB8AC3E}">
        <p14:creationId xmlns:p14="http://schemas.microsoft.com/office/powerpoint/2010/main" val="32226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877B7E-2CD2-C202-54F0-A7E3F677EC09}"/>
              </a:ext>
            </a:extLst>
          </p:cNvPr>
          <p:cNvSpPr/>
          <p:nvPr/>
        </p:nvSpPr>
        <p:spPr>
          <a:xfrm>
            <a:off x="1553183" y="3295352"/>
            <a:ext cx="9085634" cy="21206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20294"/>
                </a:solidFill>
              </a:rPr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45AA23-E046-4FED-2B7C-D9885B6C3126}"/>
              </a:ext>
            </a:extLst>
          </p:cNvPr>
          <p:cNvSpPr/>
          <p:nvPr/>
        </p:nvSpPr>
        <p:spPr>
          <a:xfrm>
            <a:off x="1553183" y="1174721"/>
            <a:ext cx="9085634" cy="2120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20294"/>
                </a:solidFill>
              </a:rPr>
              <a:t>Tradisional</a:t>
            </a:r>
            <a:endParaRPr lang="en-US" dirty="0">
              <a:solidFill>
                <a:srgbClr val="02029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7308F-C72A-5C8E-E295-F38D2A05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98A50F9-E099-6F43-B85D-DF5369E1B6EE}"/>
              </a:ext>
            </a:extLst>
          </p:cNvPr>
          <p:cNvSpPr/>
          <p:nvPr/>
        </p:nvSpPr>
        <p:spPr>
          <a:xfrm>
            <a:off x="4851071" y="2770058"/>
            <a:ext cx="2723744" cy="1050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Analitik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17D28-FB12-D9BD-BC03-513AFF66240F}"/>
              </a:ext>
            </a:extLst>
          </p:cNvPr>
          <p:cNvSpPr txBox="1"/>
          <p:nvPr/>
        </p:nvSpPr>
        <p:spPr>
          <a:xfrm>
            <a:off x="4020752" y="5077428"/>
            <a:ext cx="4150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Supervised – Unsupervised – Reinforcement</a:t>
            </a:r>
          </a:p>
        </p:txBody>
      </p:sp>
    </p:spTree>
    <p:extLst>
      <p:ext uri="{BB962C8B-B14F-4D97-AF65-F5344CB8AC3E}">
        <p14:creationId xmlns:p14="http://schemas.microsoft.com/office/powerpoint/2010/main" val="183677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1B58-6C25-FD04-02D9-19E74497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68268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B69E-6339-2192-3F28-BDD78D6D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315"/>
          </a:xfrm>
        </p:spPr>
        <p:txBody>
          <a:bodyPr>
            <a:normAutofit/>
          </a:bodyPr>
          <a:lstStyle/>
          <a:p>
            <a:r>
              <a:rPr lang="en-US" dirty="0"/>
              <a:t>Analytics pada Proses </a:t>
            </a:r>
            <a:r>
              <a:rPr lang="en-US" dirty="0" err="1"/>
              <a:t>Pembuatan</a:t>
            </a:r>
            <a:r>
              <a:rPr lang="en-US" dirty="0"/>
              <a:t> Keputusan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37AA1-98CD-2553-4FBF-CB5D06FC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4790C-47E6-01CD-EDAA-A447D26CC4E1}"/>
              </a:ext>
            </a:extLst>
          </p:cNvPr>
          <p:cNvSpPr/>
          <p:nvPr/>
        </p:nvSpPr>
        <p:spPr>
          <a:xfrm>
            <a:off x="934720" y="1493520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 Reporting and Data Mining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95D9A-068B-5228-82A2-3693A6A52922}"/>
              </a:ext>
            </a:extLst>
          </p:cNvPr>
          <p:cNvSpPr/>
          <p:nvPr/>
        </p:nvSpPr>
        <p:spPr>
          <a:xfrm>
            <a:off x="934720" y="2377440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What-if Analysis Root Cause Analysis 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8E2FA3-ECAD-9057-F63D-0CBB2A4D434E}"/>
              </a:ext>
            </a:extLst>
          </p:cNvPr>
          <p:cNvSpPr/>
          <p:nvPr/>
        </p:nvSpPr>
        <p:spPr>
          <a:xfrm>
            <a:off x="934720" y="3246437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Simulation Regression Analysis Casual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96086D-D722-85E2-DEA4-98003AB1015E}"/>
              </a:ext>
            </a:extLst>
          </p:cNvPr>
          <p:cNvSpPr/>
          <p:nvPr/>
        </p:nvSpPr>
        <p:spPr>
          <a:xfrm>
            <a:off x="934720" y="4130357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Optimization Heuristics Rule-Based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4BABB-54EE-B3EF-0647-32A59498C2E9}"/>
              </a:ext>
            </a:extLst>
          </p:cNvPr>
          <p:cNvSpPr/>
          <p:nvPr/>
        </p:nvSpPr>
        <p:spPr>
          <a:xfrm>
            <a:off x="934720" y="5014277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Learning</a:t>
            </a:r>
          </a:p>
          <a:p>
            <a:pPr algn="ctr"/>
            <a:r>
              <a:rPr lang="en-US" sz="1600" dirty="0"/>
              <a:t>Natural Language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4E58294-3C08-8765-8856-6ACF86D0C8EA}"/>
              </a:ext>
            </a:extLst>
          </p:cNvPr>
          <p:cNvSpPr/>
          <p:nvPr/>
        </p:nvSpPr>
        <p:spPr>
          <a:xfrm>
            <a:off x="3434080" y="1493520"/>
            <a:ext cx="274320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Descriptive Analytics</a:t>
            </a:r>
          </a:p>
          <a:p>
            <a:r>
              <a:rPr lang="en-US" sz="1400" i="1" dirty="0"/>
              <a:t>What happens?</a:t>
            </a:r>
            <a:endParaRPr lang="en-US" sz="1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4AA70F-97E9-FA9D-7157-A0D19D990F6C}"/>
              </a:ext>
            </a:extLst>
          </p:cNvPr>
          <p:cNvSpPr/>
          <p:nvPr/>
        </p:nvSpPr>
        <p:spPr>
          <a:xfrm>
            <a:off x="6268720" y="1270000"/>
            <a:ext cx="1574800" cy="4643120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7B17F-8AD5-298A-6F1C-6D0F3F3C1DB6}"/>
              </a:ext>
            </a:extLst>
          </p:cNvPr>
          <p:cNvSpPr/>
          <p:nvPr/>
        </p:nvSpPr>
        <p:spPr>
          <a:xfrm>
            <a:off x="7934960" y="1270000"/>
            <a:ext cx="1574800" cy="4643120"/>
          </a:xfrm>
          <a:prstGeom prst="rect">
            <a:avLst/>
          </a:prstGeom>
          <a:solidFill>
            <a:srgbClr val="E4D30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5FF1B-9E5C-55FD-CEE4-AC57F1E19383}"/>
              </a:ext>
            </a:extLst>
          </p:cNvPr>
          <p:cNvSpPr/>
          <p:nvPr/>
        </p:nvSpPr>
        <p:spPr>
          <a:xfrm>
            <a:off x="9601200" y="1270000"/>
            <a:ext cx="1574800" cy="4643120"/>
          </a:xfrm>
          <a:prstGeom prst="rect">
            <a:avLst/>
          </a:prstGeom>
          <a:solidFill>
            <a:srgbClr val="E4D30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23E41A5E-49AD-43F3-4176-3220F94EEE73}"/>
              </a:ext>
            </a:extLst>
          </p:cNvPr>
          <p:cNvSpPr/>
          <p:nvPr/>
        </p:nvSpPr>
        <p:spPr>
          <a:xfrm>
            <a:off x="3434080" y="2377440"/>
            <a:ext cx="304800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Diagnostic Analytics</a:t>
            </a:r>
          </a:p>
          <a:p>
            <a:r>
              <a:rPr lang="en-US" sz="1400" i="1" dirty="0"/>
              <a:t>Why did it happen?</a:t>
            </a:r>
            <a:endParaRPr lang="en-US" sz="1600" i="1" dirty="0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D1619E3B-1687-0F46-ACA0-CF1976FFB0A0}"/>
              </a:ext>
            </a:extLst>
          </p:cNvPr>
          <p:cNvSpPr/>
          <p:nvPr/>
        </p:nvSpPr>
        <p:spPr>
          <a:xfrm>
            <a:off x="3434080" y="3261360"/>
            <a:ext cx="379984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Predictive Analytics</a:t>
            </a:r>
          </a:p>
          <a:p>
            <a:r>
              <a:rPr lang="en-US" sz="1400" i="1" dirty="0"/>
              <a:t>What will happen?</a:t>
            </a:r>
            <a:endParaRPr lang="en-US" sz="1600" i="1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47CD743-2DD4-E20E-F30F-4A73FBA61B2E}"/>
              </a:ext>
            </a:extLst>
          </p:cNvPr>
          <p:cNvSpPr/>
          <p:nvPr/>
        </p:nvSpPr>
        <p:spPr>
          <a:xfrm>
            <a:off x="3434080" y="4145280"/>
            <a:ext cx="379984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Prescriptive Analytics</a:t>
            </a:r>
          </a:p>
          <a:p>
            <a:r>
              <a:rPr lang="en-US" sz="1400" i="1" dirty="0"/>
              <a:t>What should I do?</a:t>
            </a:r>
            <a:endParaRPr lang="en-US" sz="1600" i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2103418-F61A-0CD0-1C3B-95D868187D1D}"/>
              </a:ext>
            </a:extLst>
          </p:cNvPr>
          <p:cNvSpPr/>
          <p:nvPr/>
        </p:nvSpPr>
        <p:spPr>
          <a:xfrm>
            <a:off x="5963920" y="4074795"/>
            <a:ext cx="157480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8D0DA1-82C4-2CEE-1AC1-FEEAEEB37303}"/>
              </a:ext>
            </a:extLst>
          </p:cNvPr>
          <p:cNvSpPr/>
          <p:nvPr/>
        </p:nvSpPr>
        <p:spPr>
          <a:xfrm>
            <a:off x="5963920" y="4674235"/>
            <a:ext cx="443484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867ED73-06D6-D828-BECA-B2A8D92CC6BF}"/>
              </a:ext>
            </a:extLst>
          </p:cNvPr>
          <p:cNvSpPr/>
          <p:nvPr/>
        </p:nvSpPr>
        <p:spPr>
          <a:xfrm>
            <a:off x="5963920" y="4374515"/>
            <a:ext cx="274828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770EE7F3-552E-AD84-9062-F8898A159CFF}"/>
              </a:ext>
            </a:extLst>
          </p:cNvPr>
          <p:cNvSpPr/>
          <p:nvPr/>
        </p:nvSpPr>
        <p:spPr>
          <a:xfrm>
            <a:off x="3434080" y="5011102"/>
            <a:ext cx="379984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Artificial Intelligence</a:t>
            </a:r>
          </a:p>
          <a:p>
            <a:r>
              <a:rPr lang="en-US" sz="1400" i="1" dirty="0"/>
              <a:t>How to enhance or replace human reasoning?</a:t>
            </a:r>
            <a:endParaRPr lang="en-US" sz="1600" i="1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7D5B03A-E28A-B040-231E-AA0DFB403648}"/>
              </a:ext>
            </a:extLst>
          </p:cNvPr>
          <p:cNvSpPr/>
          <p:nvPr/>
        </p:nvSpPr>
        <p:spPr>
          <a:xfrm>
            <a:off x="5963920" y="4940617"/>
            <a:ext cx="157480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7C13D92-70A8-6626-D562-D8240C154094}"/>
              </a:ext>
            </a:extLst>
          </p:cNvPr>
          <p:cNvSpPr/>
          <p:nvPr/>
        </p:nvSpPr>
        <p:spPr>
          <a:xfrm>
            <a:off x="5963920" y="5540057"/>
            <a:ext cx="443484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0E2DAC-414C-854A-AD3A-4546CED3D897}"/>
              </a:ext>
            </a:extLst>
          </p:cNvPr>
          <p:cNvSpPr/>
          <p:nvPr/>
        </p:nvSpPr>
        <p:spPr>
          <a:xfrm>
            <a:off x="6969760" y="5240337"/>
            <a:ext cx="174244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6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9277</TotalTime>
  <Words>1215</Words>
  <Application>Microsoft Office PowerPoint</Application>
  <PresentationFormat>Widescreen</PresentationFormat>
  <Paragraphs>244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AI dan Praktik Data Mining</vt:lpstr>
      <vt:lpstr>Roadmap Pengantar TIK</vt:lpstr>
      <vt:lpstr>PowerPoint Presentation</vt:lpstr>
      <vt:lpstr>Recap</vt:lpstr>
      <vt:lpstr>PowerPoint Presentation</vt:lpstr>
      <vt:lpstr>PowerPoint Presentation</vt:lpstr>
      <vt:lpstr>PowerPoint Presentation</vt:lpstr>
      <vt:lpstr>Artificial Intelligence</vt:lpstr>
      <vt:lpstr>Analytics pada Proses Pembuatan Keputusan</vt:lpstr>
      <vt:lpstr>Kecerdasan</vt:lpstr>
      <vt:lpstr>Sudut Pandang Kecerdasan</vt:lpstr>
      <vt:lpstr>Keuntungan</vt:lpstr>
      <vt:lpstr>Sejarah AI</vt:lpstr>
      <vt:lpstr>Konsep AI</vt:lpstr>
      <vt:lpstr>Bagaimana AI Bekerja?</vt:lpstr>
      <vt:lpstr>Praktik</vt:lpstr>
      <vt:lpstr>Gaji</vt:lpstr>
      <vt:lpstr>Iris - clustering</vt:lpstr>
      <vt:lpstr>Iris - Klasifikasi</vt:lpstr>
      <vt:lpstr>Diabetes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2</cp:revision>
  <dcterms:created xsi:type="dcterms:W3CDTF">2023-09-18T04:21:25Z</dcterms:created>
  <dcterms:modified xsi:type="dcterms:W3CDTF">2024-01-04T00:55:08Z</dcterms:modified>
</cp:coreProperties>
</file>